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6" r:id="rId5"/>
  </p:sldMasterIdLst>
  <p:notesMasterIdLst>
    <p:notesMasterId r:id="rId16"/>
  </p:notesMasterIdLst>
  <p:sldIdLst>
    <p:sldId id="272" r:id="rId6"/>
    <p:sldId id="275" r:id="rId7"/>
    <p:sldId id="276" r:id="rId8"/>
    <p:sldId id="277" r:id="rId9"/>
    <p:sldId id="278" r:id="rId10"/>
    <p:sldId id="279" r:id="rId11"/>
    <p:sldId id="280" r:id="rId12"/>
    <p:sldId id="281" r:id="rId13"/>
    <p:sldId id="282" r:id="rId14"/>
    <p:sldId id="273" r:id="rId15"/>
  </p:sldIdLst>
  <p:sldSz cx="10363200" cy="7772400"/>
  <p:notesSz cx="10058400" cy="7772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26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son Ellis" initials="AE" lastIdx="1" clrIdx="0">
    <p:extLst>
      <p:ext uri="{19B8F6BF-5375-455C-9EA6-DF929625EA0E}">
        <p15:presenceInfo xmlns:p15="http://schemas.microsoft.com/office/powerpoint/2012/main" userId="ca4f42ead032172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268"/>
    <a:srgbClr val="E46C0A"/>
    <a:srgbClr val="00637E"/>
    <a:srgbClr val="D19F2A"/>
    <a:srgbClr val="C83537"/>
    <a:srgbClr val="ECCE18"/>
    <a:srgbClr val="008C84"/>
    <a:srgbClr val="171746"/>
    <a:srgbClr val="662118"/>
    <a:srgbClr val="5E9A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5641" autoAdjust="0"/>
  </p:normalViewPr>
  <p:slideViewPr>
    <p:cSldViewPr>
      <p:cViewPr varScale="1">
        <p:scale>
          <a:sx n="49" d="100"/>
          <a:sy n="49" d="100"/>
        </p:scale>
        <p:origin x="1776" y="42"/>
      </p:cViewPr>
      <p:guideLst>
        <p:guide orient="horz" pos="2448"/>
        <p:guide pos="3264"/>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798" y="-89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65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hrsa.gov/public-health/clinical/human-subjects/index.html"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81363" y="971550"/>
            <a:ext cx="3495675" cy="2622550"/>
          </a:xfrm>
          <a:prstGeom prst="rect">
            <a:avLst/>
          </a:prstGeom>
          <a:noFill/>
          <a:ln w="12700">
            <a:solidFill>
              <a:prstClr val="black"/>
            </a:solidFill>
          </a:ln>
        </p:spPr>
      </p:sp>
      <p:sp>
        <p:nvSpPr>
          <p:cNvPr id="3" name="Notes Placeholder 2"/>
          <p:cNvSpPr>
            <a:spLocks noGrp="1"/>
          </p:cNvSpPr>
          <p:nvPr>
            <p:ph type="body" idx="1"/>
          </p:nvPr>
        </p:nvSpPr>
        <p:spPr>
          <a:xfrm>
            <a:off x="1006475" y="3740150"/>
            <a:ext cx="8045450" cy="3060700"/>
          </a:xfrm>
          <a:prstGeom prst="rect">
            <a:avLst/>
          </a:prstGeom>
        </p:spPr>
        <p:txBody>
          <a:bodyPr/>
          <a:lstStyle/>
          <a:p>
            <a:endParaRPr lang="en-US" dirty="0"/>
          </a:p>
        </p:txBody>
      </p:sp>
    </p:spTree>
    <p:extLst>
      <p:ext uri="{BB962C8B-B14F-4D97-AF65-F5344CB8AC3E}">
        <p14:creationId xmlns:p14="http://schemas.microsoft.com/office/powerpoint/2010/main" val="39213709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81363" y="971550"/>
            <a:ext cx="3495675" cy="2622550"/>
          </a:xfrm>
          <a:prstGeom prst="rect">
            <a:avLst/>
          </a:prstGeom>
          <a:noFill/>
          <a:ln w="12700">
            <a:solidFill>
              <a:prstClr val="black"/>
            </a:solidFill>
          </a:ln>
        </p:spPr>
      </p:sp>
      <p:sp>
        <p:nvSpPr>
          <p:cNvPr id="3" name="Notes Placeholder 2"/>
          <p:cNvSpPr>
            <a:spLocks noGrp="1"/>
          </p:cNvSpPr>
          <p:nvPr>
            <p:ph type="body" idx="1"/>
          </p:nvPr>
        </p:nvSpPr>
        <p:spPr>
          <a:xfrm>
            <a:off x="1006475" y="3740150"/>
            <a:ext cx="8045450" cy="3060700"/>
          </a:xfrm>
          <a:prstGeom prst="rect">
            <a:avLst/>
          </a:prstGeom>
        </p:spPr>
        <p:txBody>
          <a:bodyPr/>
          <a:lstStyle/>
          <a:p>
            <a:endParaRPr lang="en-US" dirty="0"/>
          </a:p>
        </p:txBody>
      </p:sp>
    </p:spTree>
    <p:extLst>
      <p:ext uri="{BB962C8B-B14F-4D97-AF65-F5344CB8AC3E}">
        <p14:creationId xmlns:p14="http://schemas.microsoft.com/office/powerpoint/2010/main" val="2659843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81363" y="971550"/>
            <a:ext cx="3495675" cy="2622550"/>
          </a:xfrm>
          <a:prstGeom prst="rect">
            <a:avLst/>
          </a:prstGeom>
          <a:noFill/>
          <a:ln w="12700">
            <a:solidFill>
              <a:prstClr val="black"/>
            </a:solidFill>
          </a:ln>
        </p:spPr>
      </p:sp>
      <p:sp>
        <p:nvSpPr>
          <p:cNvPr id="3" name="Notes Placeholder 2"/>
          <p:cNvSpPr>
            <a:spLocks noGrp="1"/>
          </p:cNvSpPr>
          <p:nvPr>
            <p:ph type="body" idx="1"/>
          </p:nvPr>
        </p:nvSpPr>
        <p:spPr>
          <a:xfrm>
            <a:off x="1006475" y="3740150"/>
            <a:ext cx="8045450" cy="3060700"/>
          </a:xfrm>
          <a:prstGeom prst="rect">
            <a:avLst/>
          </a:prstGeom>
        </p:spPr>
        <p:txBody>
          <a:bodyPr/>
          <a:lstStyle/>
          <a:p>
            <a:endParaRPr lang="en-US" dirty="0"/>
          </a:p>
        </p:txBody>
      </p:sp>
    </p:spTree>
    <p:extLst>
      <p:ext uri="{BB962C8B-B14F-4D97-AF65-F5344CB8AC3E}">
        <p14:creationId xmlns:p14="http://schemas.microsoft.com/office/powerpoint/2010/main" val="40623778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81363" y="971550"/>
            <a:ext cx="3495675" cy="2622550"/>
          </a:xfrm>
          <a:prstGeom prst="rect">
            <a:avLst/>
          </a:prstGeom>
          <a:noFill/>
          <a:ln w="12700">
            <a:solidFill>
              <a:prstClr val="black"/>
            </a:solidFill>
          </a:ln>
        </p:spPr>
      </p:sp>
      <p:sp>
        <p:nvSpPr>
          <p:cNvPr id="3" name="Notes Placeholder 2"/>
          <p:cNvSpPr>
            <a:spLocks noGrp="1"/>
          </p:cNvSpPr>
          <p:nvPr>
            <p:ph type="body" idx="1"/>
          </p:nvPr>
        </p:nvSpPr>
        <p:spPr>
          <a:xfrm>
            <a:off x="1006475" y="3740150"/>
            <a:ext cx="8045450" cy="3060700"/>
          </a:xfrm>
          <a:prstGeom prst="rect">
            <a:avLst/>
          </a:prstGeom>
        </p:spPr>
        <p:txBody>
          <a:bodyPr/>
          <a:lstStyle/>
          <a:p>
            <a:endParaRPr lang="en-US" dirty="0"/>
          </a:p>
        </p:txBody>
      </p:sp>
    </p:spTree>
    <p:extLst>
      <p:ext uri="{BB962C8B-B14F-4D97-AF65-F5344CB8AC3E}">
        <p14:creationId xmlns:p14="http://schemas.microsoft.com/office/powerpoint/2010/main" val="3830562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81363" y="971550"/>
            <a:ext cx="3495675" cy="2622550"/>
          </a:xfrm>
          <a:prstGeom prst="rect">
            <a:avLst/>
          </a:prstGeom>
          <a:noFill/>
          <a:ln w="12700">
            <a:solidFill>
              <a:prstClr val="black"/>
            </a:solidFill>
          </a:ln>
        </p:spPr>
      </p:sp>
      <p:sp>
        <p:nvSpPr>
          <p:cNvPr id="3" name="Notes Placeholder 2"/>
          <p:cNvSpPr>
            <a:spLocks noGrp="1"/>
          </p:cNvSpPr>
          <p:nvPr>
            <p:ph type="body" idx="1"/>
          </p:nvPr>
        </p:nvSpPr>
        <p:spPr>
          <a:xfrm>
            <a:off x="1006475" y="3740150"/>
            <a:ext cx="8045450" cy="3060700"/>
          </a:xfrm>
          <a:prstGeom prst="rect">
            <a:avLst/>
          </a:prstGeom>
        </p:spPr>
        <p:txBody>
          <a:bodyPr/>
          <a:lstStyle/>
          <a:p>
            <a:endParaRPr lang="en-US" dirty="0"/>
          </a:p>
        </p:txBody>
      </p:sp>
    </p:spTree>
    <p:extLst>
      <p:ext uri="{BB962C8B-B14F-4D97-AF65-F5344CB8AC3E}">
        <p14:creationId xmlns:p14="http://schemas.microsoft.com/office/powerpoint/2010/main" val="34598214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81363" y="971550"/>
            <a:ext cx="3495675" cy="2622550"/>
          </a:xfrm>
          <a:prstGeom prst="rect">
            <a:avLst/>
          </a:prstGeom>
          <a:noFill/>
          <a:ln w="12700">
            <a:solidFill>
              <a:prstClr val="black"/>
            </a:solidFill>
          </a:ln>
        </p:spPr>
      </p:sp>
      <p:sp>
        <p:nvSpPr>
          <p:cNvPr id="3" name="Notes Placeholder 2"/>
          <p:cNvSpPr>
            <a:spLocks noGrp="1"/>
          </p:cNvSpPr>
          <p:nvPr>
            <p:ph type="body" idx="1"/>
          </p:nvPr>
        </p:nvSpPr>
        <p:spPr>
          <a:xfrm>
            <a:off x="1006475" y="3740150"/>
            <a:ext cx="8045450" cy="3060700"/>
          </a:xfrm>
          <a:prstGeom prst="rect">
            <a:avLst/>
          </a:prstGeom>
        </p:spPr>
        <p:txBody>
          <a:bodyPr/>
          <a:lstStyle/>
          <a:p>
            <a:endParaRPr lang="en-US" dirty="0"/>
          </a:p>
        </p:txBody>
      </p:sp>
    </p:spTree>
    <p:extLst>
      <p:ext uri="{BB962C8B-B14F-4D97-AF65-F5344CB8AC3E}">
        <p14:creationId xmlns:p14="http://schemas.microsoft.com/office/powerpoint/2010/main" val="10371225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81363" y="971550"/>
            <a:ext cx="3495675" cy="2622550"/>
          </a:xfrm>
          <a:prstGeom prst="rect">
            <a:avLst/>
          </a:prstGeom>
          <a:noFill/>
          <a:ln w="12700">
            <a:solidFill>
              <a:prstClr val="black"/>
            </a:solidFill>
          </a:ln>
        </p:spPr>
      </p:sp>
      <p:sp>
        <p:nvSpPr>
          <p:cNvPr id="3" name="Notes Placeholder 2"/>
          <p:cNvSpPr>
            <a:spLocks noGrp="1"/>
          </p:cNvSpPr>
          <p:nvPr>
            <p:ph type="body" idx="1"/>
          </p:nvPr>
        </p:nvSpPr>
        <p:spPr>
          <a:xfrm>
            <a:off x="1006475" y="3740150"/>
            <a:ext cx="8045450" cy="3060700"/>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Respect for persons recognizes the right and capacity of all people to make their own choices and decisions.</a:t>
            </a:r>
            <a:r>
              <a:rPr lang="en-US" sz="1200" dirty="0"/>
              <a:t> Researchers should create a situation where people can make free and informed decisions. The informed consent process takes place prior to starting the study with a respondent. It should help a person decide whether to participate in the study.</a:t>
            </a:r>
          </a:p>
          <a:p>
            <a:endParaRPr lang="en-US" dirty="0"/>
          </a:p>
        </p:txBody>
      </p:sp>
    </p:spTree>
    <p:extLst>
      <p:ext uri="{BB962C8B-B14F-4D97-AF65-F5344CB8AC3E}">
        <p14:creationId xmlns:p14="http://schemas.microsoft.com/office/powerpoint/2010/main" val="27514860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81363" y="971550"/>
            <a:ext cx="3495675" cy="2622550"/>
          </a:xfrm>
          <a:prstGeom prst="rect">
            <a:avLst/>
          </a:prstGeom>
          <a:noFill/>
          <a:ln w="12700">
            <a:solidFill>
              <a:prstClr val="black"/>
            </a:solidFill>
          </a:ln>
        </p:spPr>
      </p:sp>
      <p:sp>
        <p:nvSpPr>
          <p:cNvPr id="3" name="Notes Placeholder 2"/>
          <p:cNvSpPr>
            <a:spLocks noGrp="1"/>
          </p:cNvSpPr>
          <p:nvPr>
            <p:ph type="body" idx="1"/>
          </p:nvPr>
        </p:nvSpPr>
        <p:spPr>
          <a:xfrm>
            <a:off x="1006475" y="3740150"/>
            <a:ext cx="8045450" cy="3060700"/>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The principle of beneficence means</a:t>
            </a:r>
            <a:r>
              <a:rPr lang="en-US" sz="1200" dirty="0"/>
              <a:t> that the research should weigh the potential gains of doing the study against the potential risks (the pros and cons). The medical expression, “do no harm,” applies to the principle of beneficence. </a:t>
            </a:r>
            <a:r>
              <a:rPr lang="en-US" sz="1200" b="1" dirty="0"/>
              <a:t>The protection of the well-being of the research participant is the primary responsibility of the researcher. </a:t>
            </a:r>
          </a:p>
          <a:p>
            <a:endParaRPr lang="en-US" dirty="0"/>
          </a:p>
        </p:txBody>
      </p:sp>
    </p:spTree>
    <p:extLst>
      <p:ext uri="{BB962C8B-B14F-4D97-AF65-F5344CB8AC3E}">
        <p14:creationId xmlns:p14="http://schemas.microsoft.com/office/powerpoint/2010/main" val="3404985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81363" y="971550"/>
            <a:ext cx="3495675" cy="2622550"/>
          </a:xfrm>
          <a:prstGeom prst="rect">
            <a:avLst/>
          </a:prstGeom>
          <a:noFill/>
          <a:ln w="12700">
            <a:solidFill>
              <a:prstClr val="black"/>
            </a:solidFill>
          </a:ln>
        </p:spPr>
      </p:sp>
      <p:sp>
        <p:nvSpPr>
          <p:cNvPr id="3" name="Notes Placeholder 2"/>
          <p:cNvSpPr>
            <a:spLocks noGrp="1"/>
          </p:cNvSpPr>
          <p:nvPr>
            <p:ph type="body" idx="1"/>
          </p:nvPr>
        </p:nvSpPr>
        <p:spPr>
          <a:xfrm>
            <a:off x="1006475" y="3740150"/>
            <a:ext cx="8045450" cy="3060700"/>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rgbClr val="000000"/>
                </a:solidFill>
              </a:rPr>
              <a:t>Justice: </a:t>
            </a:r>
            <a:r>
              <a:rPr lang="en-US" sz="1200" dirty="0"/>
              <a:t>The principle of justice forbids placing one group of people at risk solely for the benefit of another. Research should</a:t>
            </a:r>
            <a:r>
              <a:rPr lang="en-US" sz="1200" baseline="0" dirty="0"/>
              <a:t> include</a:t>
            </a:r>
            <a:r>
              <a:rPr lang="en-US" sz="1200" dirty="0"/>
              <a:t> and involve people who are likely to benefit from</a:t>
            </a:r>
            <a:r>
              <a:rPr lang="en-US" sz="1200" baseline="0" dirty="0"/>
              <a:t> the research.</a:t>
            </a:r>
            <a:endParaRPr lang="en-US" sz="1200" dirty="0"/>
          </a:p>
          <a:p>
            <a:endParaRPr lang="en-US" dirty="0"/>
          </a:p>
        </p:txBody>
      </p:sp>
    </p:spTree>
    <p:extLst>
      <p:ext uri="{BB962C8B-B14F-4D97-AF65-F5344CB8AC3E}">
        <p14:creationId xmlns:p14="http://schemas.microsoft.com/office/powerpoint/2010/main" val="35364428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81363" y="971550"/>
            <a:ext cx="3495675" cy="2622550"/>
          </a:xfrm>
          <a:prstGeom prst="rect">
            <a:avLst/>
          </a:prstGeom>
          <a:noFill/>
          <a:ln w="12700">
            <a:solidFill>
              <a:prstClr val="black"/>
            </a:solidFill>
          </a:ln>
        </p:spPr>
      </p:sp>
      <p:sp>
        <p:nvSpPr>
          <p:cNvPr id="3" name="Notes Placeholder 2"/>
          <p:cNvSpPr>
            <a:spLocks noGrp="1"/>
          </p:cNvSpPr>
          <p:nvPr>
            <p:ph type="body" idx="1"/>
          </p:nvPr>
        </p:nvSpPr>
        <p:spPr>
          <a:xfrm>
            <a:off x="1006475" y="3740150"/>
            <a:ext cx="8045450" cy="3060700"/>
          </a:xfrm>
          <a:prstGeom prst="rect">
            <a:avLst/>
          </a:prstGeom>
        </p:spPr>
        <p:txBody>
          <a:bodyPr/>
          <a:lstStyle/>
          <a:p>
            <a:r>
              <a:rPr lang="en-US" dirty="0"/>
              <a:t>You’ll find resources online by searching the key words “human subjects protection training”—many of them free. The United States Health Resources and Services Administration—an arm of the U.S. federal government—offers a free course here: </a:t>
            </a:r>
            <a:r>
              <a:rPr lang="en-US" dirty="0">
                <a:hlinkClick r:id="rId3"/>
              </a:rPr>
              <a:t>https://www.hrsa.gov/public-health/clinical/human-subjects/index.html</a:t>
            </a:r>
            <a:r>
              <a:rPr lang="en-US" dirty="0"/>
              <a:t>. (Click “What training opportunities are available?”)</a:t>
            </a:r>
          </a:p>
        </p:txBody>
      </p:sp>
    </p:spTree>
    <p:extLst>
      <p:ext uri="{BB962C8B-B14F-4D97-AF65-F5344CB8AC3E}">
        <p14:creationId xmlns:p14="http://schemas.microsoft.com/office/powerpoint/2010/main" val="22216385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 Id="rId5" Type="http://schemas.openxmlformats.org/officeDocument/2006/relationships/image" Target="../media/image4.emf"/><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gif"/><Relationship Id="rId1" Type="http://schemas.openxmlformats.org/officeDocument/2006/relationships/slideMaster" Target="../slideMasters/slideMaster1.xml"/><Relationship Id="rId4" Type="http://schemas.openxmlformats.org/officeDocument/2006/relationships/image" Target="../media/image7.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object 3"/>
          <p:cNvSpPr/>
          <p:nvPr userDrawn="1"/>
        </p:nvSpPr>
        <p:spPr>
          <a:xfrm>
            <a:off x="0" y="-141415"/>
            <a:ext cx="10363200" cy="1295401"/>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E46C0A"/>
          </a:solidFill>
        </p:spPr>
        <p:txBody>
          <a:bodyPr wrap="square" lIns="0" tIns="0" rIns="0" bIns="0" rtlCol="0"/>
          <a:lstStyle/>
          <a:p>
            <a:endParaRPr sz="1350" dirty="0">
              <a:solidFill>
                <a:schemeClr val="bg1"/>
              </a:solidFill>
              <a:latin typeface="Futura Lt BT" panose="020B0402020204020303" pitchFamily="34" charset="0"/>
            </a:endParaRPr>
          </a:p>
        </p:txBody>
      </p:sp>
      <p:sp>
        <p:nvSpPr>
          <p:cNvPr id="9" name="object 5"/>
          <p:cNvSpPr/>
          <p:nvPr userDrawn="1"/>
        </p:nvSpPr>
        <p:spPr>
          <a:xfrm>
            <a:off x="0" y="990602"/>
            <a:ext cx="10363200" cy="5329583"/>
          </a:xfrm>
          <a:custGeom>
            <a:avLst/>
            <a:gdLst/>
            <a:ahLst/>
            <a:cxnLst/>
            <a:rect l="l" t="t" r="r" b="b"/>
            <a:pathLst>
              <a:path w="10058400" h="5274945">
                <a:moveTo>
                  <a:pt x="0" y="5274564"/>
                </a:moveTo>
                <a:lnTo>
                  <a:pt x="10058400" y="5274564"/>
                </a:lnTo>
                <a:lnTo>
                  <a:pt x="10058400" y="0"/>
                </a:lnTo>
                <a:lnTo>
                  <a:pt x="0" y="0"/>
                </a:lnTo>
                <a:lnTo>
                  <a:pt x="0" y="5274564"/>
                </a:lnTo>
                <a:close/>
              </a:path>
            </a:pathLst>
          </a:custGeom>
          <a:solidFill>
            <a:srgbClr val="005268"/>
          </a:solidFill>
        </p:spPr>
        <p:txBody>
          <a:bodyPr wrap="square" lIns="0" tIns="0" rIns="0" bIns="0" rtlCol="0"/>
          <a:lstStyle/>
          <a:p>
            <a:endParaRPr sz="1350" dirty="0"/>
          </a:p>
        </p:txBody>
      </p:sp>
      <p:sp>
        <p:nvSpPr>
          <p:cNvPr id="11" name="object 8"/>
          <p:cNvSpPr txBox="1"/>
          <p:nvPr userDrawn="1"/>
        </p:nvSpPr>
        <p:spPr>
          <a:xfrm>
            <a:off x="1066800" y="350618"/>
            <a:ext cx="7710247" cy="1256754"/>
          </a:xfrm>
          <a:prstGeom prst="rect">
            <a:avLst/>
          </a:prstGeom>
        </p:spPr>
        <p:txBody>
          <a:bodyPr vert="horz" wrap="square" lIns="0" tIns="0" rIns="0" bIns="0" rtlCol="0">
            <a:spAutoFit/>
          </a:bodyPr>
          <a:lstStyle/>
          <a:p>
            <a:pPr marL="9525">
              <a:lnSpc>
                <a:spcPts val="4871"/>
              </a:lnSpc>
            </a:pPr>
            <a:r>
              <a:rPr lang="en-US" sz="4275" b="1" spc="-199" dirty="0">
                <a:solidFill>
                  <a:schemeClr val="bg1"/>
                </a:solidFill>
                <a:latin typeface="Century Gothic" panose="020B0502020202020204" pitchFamily="34" charset="0"/>
                <a:cs typeface="Gill Sans MT"/>
              </a:rPr>
              <a:t>PLACE Tool Kit</a:t>
            </a:r>
          </a:p>
          <a:p>
            <a:pPr marL="9525">
              <a:lnSpc>
                <a:spcPts val="4871"/>
              </a:lnSpc>
            </a:pPr>
            <a:endParaRPr sz="4275" dirty="0">
              <a:solidFill>
                <a:schemeClr val="bg1"/>
              </a:solidFill>
              <a:latin typeface="Futura Lt BT" panose="020B0402020204020303" pitchFamily="34" charset="0"/>
              <a:cs typeface="Gill Sans MT"/>
            </a:endParaRPr>
          </a:p>
        </p:txBody>
      </p:sp>
      <p:sp>
        <p:nvSpPr>
          <p:cNvPr id="13" name="Rectangle 12"/>
          <p:cNvSpPr>
            <a:spLocks noChangeArrowheads="1"/>
          </p:cNvSpPr>
          <p:nvPr userDrawn="1"/>
        </p:nvSpPr>
        <p:spPr bwMode="auto">
          <a:xfrm>
            <a:off x="-2724847" y="7280879"/>
            <a:ext cx="65" cy="20774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685800" rtl="0" eaLnBrk="0" fontAlgn="base" latinLnBrk="0" hangingPunct="0">
              <a:lnSpc>
                <a:spcPct val="100000"/>
              </a:lnSpc>
              <a:spcBef>
                <a:spcPct val="0"/>
              </a:spcBef>
              <a:spcAft>
                <a:spcPct val="0"/>
              </a:spcAft>
              <a:buClrTx/>
              <a:buSzTx/>
              <a:buFontTx/>
              <a:buNone/>
              <a:tabLst/>
            </a:pPr>
            <a:endParaRPr kumimoji="0" lang="fr-FR" altLang="en-US" sz="1350" b="0" i="0" u="none" strike="noStrike" cap="none" normalizeH="0" baseline="0" dirty="0">
              <a:ln>
                <a:noFill/>
              </a:ln>
              <a:solidFill>
                <a:schemeClr val="tx1"/>
              </a:solidFill>
              <a:effectLst/>
              <a:latin typeface="Arial" panose="020B0604020202020204" pitchFamily="34" charset="0"/>
            </a:endParaRPr>
          </a:p>
        </p:txBody>
      </p:sp>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39360" y="6674333"/>
            <a:ext cx="762444" cy="710418"/>
          </a:xfrm>
          <a:prstGeom prst="rect">
            <a:avLst/>
          </a:prstGeom>
        </p:spPr>
      </p:pic>
      <p:pic>
        <p:nvPicPr>
          <p:cNvPr id="20" name="Picture 1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1" y="6717206"/>
            <a:ext cx="1093580" cy="624677"/>
          </a:xfrm>
          <a:prstGeom prst="rect">
            <a:avLst/>
          </a:prstGeom>
        </p:spPr>
      </p:pic>
      <p:pic>
        <p:nvPicPr>
          <p:cNvPr id="18" name="Pictur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322720" y="6484747"/>
            <a:ext cx="1312991" cy="1089590"/>
          </a:xfrm>
          <a:prstGeom prst="rect">
            <a:avLst/>
          </a:prstGeom>
        </p:spPr>
      </p:pic>
      <p:sp>
        <p:nvSpPr>
          <p:cNvPr id="2" name="AutoShape 2" descr="Related image">
            <a:extLst>
              <a:ext uri="{FF2B5EF4-FFF2-40B4-BE49-F238E27FC236}">
                <a16:creationId xmlns:a16="http://schemas.microsoft.com/office/drawing/2014/main" id="{BAE2467A-8AF6-4558-9AA7-F32A9E6AF2F0}"/>
              </a:ext>
            </a:extLst>
          </p:cNvPr>
          <p:cNvSpPr>
            <a:spLocks noChangeAspect="1" noChangeArrowheads="1"/>
          </p:cNvSpPr>
          <p:nvPr userDrawn="1"/>
        </p:nvSpPr>
        <p:spPr bwMode="auto">
          <a:xfrm>
            <a:off x="5024583" y="3733800"/>
            <a:ext cx="314036"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pic>
        <p:nvPicPr>
          <p:cNvPr id="14" name="Picture 13">
            <a:extLst>
              <a:ext uri="{FF2B5EF4-FFF2-40B4-BE49-F238E27FC236}">
                <a16:creationId xmlns:a16="http://schemas.microsoft.com/office/drawing/2014/main" id="{BDF4AC46-E9F6-4EA4-9F49-D315502881A0}"/>
              </a:ext>
            </a:extLst>
          </p:cNvPr>
          <p:cNvPicPr>
            <a:picLocks noChangeAspect="1"/>
          </p:cNvPicPr>
          <p:nvPr userDrawn="1"/>
        </p:nvPicPr>
        <p:blipFill>
          <a:blip r:embed="rId5"/>
          <a:stretch>
            <a:fillRect/>
          </a:stretch>
        </p:blipFill>
        <p:spPr>
          <a:xfrm>
            <a:off x="873764" y="6831719"/>
            <a:ext cx="1246909" cy="467917"/>
          </a:xfrm>
          <a:prstGeom prst="rect">
            <a:avLst/>
          </a:prstGeom>
        </p:spPr>
      </p:pic>
      <p:sp>
        <p:nvSpPr>
          <p:cNvPr id="3" name="TextBox 2">
            <a:extLst>
              <a:ext uri="{FF2B5EF4-FFF2-40B4-BE49-F238E27FC236}">
                <a16:creationId xmlns:a16="http://schemas.microsoft.com/office/drawing/2014/main" id="{EAA1BB07-60BE-400A-853D-10D6AC4364DB}"/>
              </a:ext>
            </a:extLst>
          </p:cNvPr>
          <p:cNvSpPr txBox="1"/>
          <p:nvPr userDrawn="1"/>
        </p:nvSpPr>
        <p:spPr>
          <a:xfrm>
            <a:off x="5338619" y="3810000"/>
            <a:ext cx="4563185" cy="1692771"/>
          </a:xfrm>
          <a:prstGeom prst="rect">
            <a:avLst/>
          </a:prstGeom>
          <a:noFill/>
        </p:spPr>
        <p:txBody>
          <a:bodyPr wrap="square" rtlCol="0">
            <a:spAutoFit/>
          </a:bodyPr>
          <a:lstStyle/>
          <a:p>
            <a:pPr marL="8405">
              <a:lnSpc>
                <a:spcPts val="1489"/>
              </a:lnSpc>
            </a:pPr>
            <a:r>
              <a:rPr lang="en-US" sz="1800" dirty="0">
                <a:solidFill>
                  <a:schemeClr val="bg1"/>
                </a:solidFill>
                <a:latin typeface="Century Gothic" panose="020B0502020202020204" pitchFamily="34" charset="0"/>
                <a:cs typeface="Futura LT Pro Book"/>
              </a:rPr>
              <a:t>Presenter Name and Degree Here</a:t>
            </a:r>
          </a:p>
          <a:p>
            <a:pPr marL="8405">
              <a:lnSpc>
                <a:spcPct val="100000"/>
              </a:lnSpc>
            </a:pPr>
            <a:r>
              <a:rPr lang="en-US" sz="1800" dirty="0">
                <a:solidFill>
                  <a:schemeClr val="bg1"/>
                </a:solidFill>
                <a:latin typeface="Century Gothic" panose="020B0502020202020204" pitchFamily="34" charset="0"/>
                <a:cs typeface="Futura LT Pro Book"/>
              </a:rPr>
              <a:t>Your organization here</a:t>
            </a:r>
          </a:p>
          <a:p>
            <a:pPr>
              <a:lnSpc>
                <a:spcPct val="100000"/>
              </a:lnSpc>
              <a:spcBef>
                <a:spcPts val="30"/>
              </a:spcBef>
            </a:pPr>
            <a:endParaRPr lang="en-US" sz="1800" dirty="0">
              <a:solidFill>
                <a:schemeClr val="bg1"/>
              </a:solidFill>
              <a:latin typeface="Century Gothic" panose="020B0502020202020204" pitchFamily="34" charset="0"/>
              <a:cs typeface="Times New Roman"/>
            </a:endParaRPr>
          </a:p>
          <a:p>
            <a:pPr marL="8405">
              <a:lnSpc>
                <a:spcPts val="1456"/>
              </a:lnSpc>
            </a:pPr>
            <a:r>
              <a:rPr lang="en-US" sz="1800" dirty="0">
                <a:solidFill>
                  <a:schemeClr val="bg1"/>
                </a:solidFill>
                <a:latin typeface="Century Gothic" panose="020B0502020202020204" pitchFamily="34" charset="0"/>
                <a:cs typeface="Futura LT Pro Book"/>
              </a:rPr>
              <a:t>Date of presentation</a:t>
            </a:r>
          </a:p>
          <a:p>
            <a:pPr marL="8405">
              <a:lnSpc>
                <a:spcPts val="1456"/>
              </a:lnSpc>
            </a:pPr>
            <a:endParaRPr lang="en-US" sz="1800" dirty="0">
              <a:solidFill>
                <a:schemeClr val="bg1"/>
              </a:solidFill>
              <a:latin typeface="Century Gothic" panose="020B0502020202020204" pitchFamily="34" charset="0"/>
              <a:cs typeface="Futura LT Pro Book"/>
            </a:endParaRPr>
          </a:p>
          <a:p>
            <a:pPr marL="8405">
              <a:lnSpc>
                <a:spcPts val="1456"/>
              </a:lnSpc>
            </a:pPr>
            <a:r>
              <a:rPr lang="en-US" sz="1800" b="1" dirty="0">
                <a:solidFill>
                  <a:schemeClr val="bg1"/>
                </a:solidFill>
                <a:latin typeface="Century Gothic" panose="020B0502020202020204" pitchFamily="34" charset="0"/>
                <a:cs typeface="Futura LT Pro Book"/>
              </a:rPr>
              <a:t>Name of meeting</a:t>
            </a:r>
            <a:endParaRPr lang="en-US" sz="1800" dirty="0">
              <a:solidFill>
                <a:schemeClr val="bg1"/>
              </a:solidFill>
              <a:latin typeface="Century Gothic" panose="020B0502020202020204" pitchFamily="34" charset="0"/>
              <a:cs typeface="Futura LT Pro Book"/>
            </a:endParaRPr>
          </a:p>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8" name="object 3"/>
          <p:cNvSpPr/>
          <p:nvPr userDrawn="1"/>
        </p:nvSpPr>
        <p:spPr>
          <a:xfrm>
            <a:off x="0" y="-1"/>
            <a:ext cx="10363200" cy="1219201"/>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E46C0A"/>
          </a:solidFill>
        </p:spPr>
        <p:txBody>
          <a:bodyPr wrap="square" lIns="0" tIns="0" rIns="0" bIns="0" rtlCol="0"/>
          <a:lstStyle/>
          <a:p>
            <a:pPr marL="352425" lvl="1" algn="l">
              <a:lnSpc>
                <a:spcPts val="2550"/>
              </a:lnSpc>
            </a:pPr>
            <a:endParaRPr lang="en-US" sz="1350" dirty="0">
              <a:solidFill>
                <a:schemeClr val="bg1"/>
              </a:solidFill>
              <a:latin typeface="Futura LT Pro Book"/>
              <a:cs typeface="Futura LT Pro Book"/>
            </a:endParaRPr>
          </a:p>
        </p:txBody>
      </p:sp>
      <p:sp>
        <p:nvSpPr>
          <p:cNvPr id="17" name="bk object 17"/>
          <p:cNvSpPr/>
          <p:nvPr/>
        </p:nvSpPr>
        <p:spPr>
          <a:xfrm>
            <a:off x="1569" y="0"/>
            <a:ext cx="0" cy="1386840"/>
          </a:xfrm>
          <a:custGeom>
            <a:avLst/>
            <a:gdLst/>
            <a:ahLst/>
            <a:cxnLst/>
            <a:rect l="l" t="t" r="r" b="b"/>
            <a:pathLst>
              <a:path h="1386840">
                <a:moveTo>
                  <a:pt x="0" y="0"/>
                </a:moveTo>
                <a:lnTo>
                  <a:pt x="0" y="1386839"/>
                </a:lnTo>
              </a:path>
            </a:pathLst>
          </a:custGeom>
          <a:ln w="4318">
            <a:solidFill>
              <a:srgbClr val="1E185F"/>
            </a:solidFill>
          </a:ln>
        </p:spPr>
        <p:txBody>
          <a:bodyPr wrap="square" lIns="0" tIns="0" rIns="0" bIns="0" rtlCol="0"/>
          <a:lstStyle/>
          <a:p>
            <a:endParaRPr sz="1350" dirty="0"/>
          </a:p>
        </p:txBody>
      </p:sp>
      <p:sp>
        <p:nvSpPr>
          <p:cNvPr id="10" name="object 5"/>
          <p:cNvSpPr/>
          <p:nvPr userDrawn="1"/>
        </p:nvSpPr>
        <p:spPr>
          <a:xfrm>
            <a:off x="0" y="1219200"/>
            <a:ext cx="10363200" cy="5331086"/>
          </a:xfrm>
          <a:custGeom>
            <a:avLst/>
            <a:gdLst/>
            <a:ahLst/>
            <a:cxnLst/>
            <a:rect l="l" t="t" r="r" b="b"/>
            <a:pathLst>
              <a:path w="10058400" h="5274945">
                <a:moveTo>
                  <a:pt x="0" y="5274564"/>
                </a:moveTo>
                <a:lnTo>
                  <a:pt x="10058400" y="5274564"/>
                </a:lnTo>
                <a:lnTo>
                  <a:pt x="10058400" y="0"/>
                </a:lnTo>
                <a:lnTo>
                  <a:pt x="0" y="0"/>
                </a:lnTo>
                <a:lnTo>
                  <a:pt x="0" y="5274564"/>
                </a:lnTo>
                <a:close/>
              </a:path>
            </a:pathLst>
          </a:custGeom>
          <a:solidFill>
            <a:srgbClr val="005268"/>
          </a:solidFill>
        </p:spPr>
        <p:txBody>
          <a:bodyPr wrap="square" lIns="0" tIns="0" rIns="0" bIns="0" rtlCol="0"/>
          <a:lstStyle/>
          <a:p>
            <a:endParaRPr sz="1350" dirty="0">
              <a:solidFill>
                <a:srgbClr val="A7BF39"/>
              </a:solidFill>
            </a:endParaRPr>
          </a:p>
        </p:txBody>
      </p:sp>
      <p:sp>
        <p:nvSpPr>
          <p:cNvPr id="5" name="Rectangle 4"/>
          <p:cNvSpPr/>
          <p:nvPr userDrawn="1"/>
        </p:nvSpPr>
        <p:spPr>
          <a:xfrm>
            <a:off x="1020618" y="2971800"/>
            <a:ext cx="8580582" cy="2554545"/>
          </a:xfrm>
          <a:prstGeom prst="rect">
            <a:avLst/>
          </a:prstGeom>
        </p:spPr>
        <p:txBody>
          <a:bodyPr wrap="square">
            <a:spAutoFit/>
          </a:bodyPr>
          <a:lstStyle/>
          <a:p>
            <a:pPr marL="0" marR="0" lvl="0" indent="0" algn="l" defTabSz="685800" rtl="0" eaLnBrk="1" fontAlgn="auto" latinLnBrk="0" hangingPunct="1">
              <a:lnSpc>
                <a:spcPts val="2400"/>
              </a:lnSpc>
              <a:spcBef>
                <a:spcPts val="0"/>
              </a:spcBef>
              <a:spcAft>
                <a:spcPts val="0"/>
              </a:spcAft>
              <a:buClrTx/>
              <a:buSzTx/>
              <a:buFontTx/>
              <a:buNone/>
              <a:tabLst/>
              <a:defRPr/>
            </a:pPr>
            <a:r>
              <a:rPr kumimoji="0" lang="en-US" sz="1800" b="0" i="0" u="none" strike="noStrike" kern="1200" cap="none" spc="-75" normalizeH="0" baseline="0" noProof="0" dirty="0">
                <a:ln>
                  <a:noFill/>
                </a:ln>
                <a:solidFill>
                  <a:prstClr val="white"/>
                </a:solidFill>
                <a:effectLst/>
                <a:uLnTx/>
                <a:uFillTx/>
                <a:latin typeface="Century Gothic" panose="020B0502020202020204" pitchFamily="34" charset="0"/>
                <a:ea typeface="+mn-ea"/>
                <a:cs typeface="+mn-cs"/>
              </a:rPr>
              <a:t>This presentation was produced with the support of the United States Agency for International Development (USAID) under the terms of MEASURE Evaluation cooperative agreement AID-OAA-L-14-00004. MEASURE Evaluation is implemented by the Carolina Population Center, University of North Carolina at Chapel Hill in partnership with ICF International; John Snow, Inc.; Management Sciences for Health; Palladium; and Tulane University. Views expressed are not necessarily those of USAID or the United States government. </a:t>
            </a:r>
          </a:p>
          <a:p>
            <a:pPr marL="9525" marR="614363" lvl="0" indent="0" algn="l" defTabSz="685800" rtl="0" eaLnBrk="1" fontAlgn="auto" latinLnBrk="0" hangingPunct="1">
              <a:lnSpc>
                <a:spcPts val="2400"/>
              </a:lnSpc>
              <a:spcBef>
                <a:spcPts val="0"/>
              </a:spcBef>
              <a:spcAft>
                <a:spcPts val="0"/>
              </a:spcAft>
              <a:buClrTx/>
              <a:buSzTx/>
              <a:buFontTx/>
              <a:buNone/>
              <a:tabLst/>
              <a:defRPr/>
            </a:pPr>
            <a:r>
              <a:rPr kumimoji="0" lang="en-US" sz="1800" b="1" i="0" u="none" strike="noStrike" kern="1200" cap="none" spc="-75" normalizeH="0" baseline="0" noProof="0" dirty="0">
                <a:ln>
                  <a:noFill/>
                </a:ln>
                <a:solidFill>
                  <a:schemeClr val="bg1"/>
                </a:solidFill>
                <a:effectLst/>
                <a:uLnTx/>
                <a:uFillTx/>
                <a:latin typeface="Century Gothic" panose="020B0502020202020204" pitchFamily="34" charset="0"/>
                <a:ea typeface="+mn-ea"/>
                <a:cs typeface="Futura LT Pro Book"/>
              </a:rPr>
              <a:t>www.measureevaluation.org</a:t>
            </a:r>
          </a:p>
        </p:txBody>
      </p:sp>
      <p:sp>
        <p:nvSpPr>
          <p:cNvPr id="13" name="Rectangle 12"/>
          <p:cNvSpPr>
            <a:spLocks noChangeArrowheads="1"/>
          </p:cNvSpPr>
          <p:nvPr userDrawn="1"/>
        </p:nvSpPr>
        <p:spPr bwMode="auto">
          <a:xfrm>
            <a:off x="-1076156" y="7248864"/>
            <a:ext cx="65" cy="20774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685800" rtl="0" eaLnBrk="0" fontAlgn="base" latinLnBrk="0" hangingPunct="0">
              <a:lnSpc>
                <a:spcPct val="100000"/>
              </a:lnSpc>
              <a:spcBef>
                <a:spcPct val="0"/>
              </a:spcBef>
              <a:spcAft>
                <a:spcPct val="0"/>
              </a:spcAft>
              <a:buClrTx/>
              <a:buSzTx/>
              <a:buFontTx/>
              <a:buNone/>
              <a:tabLst/>
            </a:pPr>
            <a:endParaRPr kumimoji="0" lang="fr-FR" altLang="en-US" sz="1350" b="0" i="0" u="none" strike="noStrike" cap="none" normalizeH="0" baseline="0" dirty="0">
              <a:ln>
                <a:noFill/>
              </a:ln>
              <a:solidFill>
                <a:schemeClr val="tx1"/>
              </a:solidFill>
              <a:effectLst/>
              <a:latin typeface="Arial" panose="020B0604020202020204" pitchFamily="34" charset="0"/>
            </a:endParaRPr>
          </a:p>
        </p:txBody>
      </p:sp>
      <p:pic>
        <p:nvPicPr>
          <p:cNvPr id="11" name="Picture 10">
            <a:extLst>
              <a:ext uri="{FF2B5EF4-FFF2-40B4-BE49-F238E27FC236}">
                <a16:creationId xmlns:a16="http://schemas.microsoft.com/office/drawing/2014/main" id="{244D5085-98BA-4BA5-AF05-26A93E3C3F7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940350" y="6781800"/>
            <a:ext cx="717446" cy="668490"/>
          </a:xfrm>
          <a:prstGeom prst="rect">
            <a:avLst/>
          </a:prstGeom>
        </p:spPr>
      </p:pic>
      <p:pic>
        <p:nvPicPr>
          <p:cNvPr id="12" name="Picture 11">
            <a:extLst>
              <a:ext uri="{FF2B5EF4-FFF2-40B4-BE49-F238E27FC236}">
                <a16:creationId xmlns:a16="http://schemas.microsoft.com/office/drawing/2014/main" id="{701509EF-0671-47A0-BE98-0D1F2AA4CDC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73390" y="6819613"/>
            <a:ext cx="1029038" cy="587809"/>
          </a:xfrm>
          <a:prstGeom prst="rect">
            <a:avLst/>
          </a:prstGeom>
        </p:spPr>
      </p:pic>
      <p:pic>
        <p:nvPicPr>
          <p:cNvPr id="19" name="Picture 18">
            <a:extLst>
              <a:ext uri="{FF2B5EF4-FFF2-40B4-BE49-F238E27FC236}">
                <a16:creationId xmlns:a16="http://schemas.microsoft.com/office/drawing/2014/main" id="{94242180-9F6B-4D41-AED2-566A659A75B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123709" y="6614592"/>
            <a:ext cx="1235501" cy="1025284"/>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A2622-0786-4641-9873-D9FA60827983}"/>
              </a:ext>
            </a:extLst>
          </p:cNvPr>
          <p:cNvSpPr>
            <a:spLocks noGrp="1"/>
          </p:cNvSpPr>
          <p:nvPr>
            <p:ph type="ctrTitle"/>
          </p:nvPr>
        </p:nvSpPr>
        <p:spPr>
          <a:xfrm>
            <a:off x="1295400" y="1271590"/>
            <a:ext cx="7772400" cy="2706687"/>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65DE2DDA-B355-4047-B8AA-ACE12A221D9F}"/>
              </a:ext>
            </a:extLst>
          </p:cNvPr>
          <p:cNvSpPr>
            <a:spLocks noGrp="1"/>
          </p:cNvSpPr>
          <p:nvPr>
            <p:ph type="subTitle" idx="1"/>
          </p:nvPr>
        </p:nvSpPr>
        <p:spPr>
          <a:xfrm>
            <a:off x="1295400" y="4083052"/>
            <a:ext cx="7772400" cy="1876425"/>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6C19EFA7-A1D4-4D48-A737-83EFDD4BD895}"/>
              </a:ext>
            </a:extLst>
          </p:cNvPr>
          <p:cNvSpPr>
            <a:spLocks noGrp="1"/>
          </p:cNvSpPr>
          <p:nvPr>
            <p:ph type="dt" sz="half" idx="10"/>
          </p:nvPr>
        </p:nvSpPr>
        <p:spPr/>
        <p:txBody>
          <a:bodyPr/>
          <a:lstStyle/>
          <a:p>
            <a:fld id="{34C8A439-3785-4293-BEFA-16FFE8019ACA}" type="datetimeFigureOut">
              <a:rPr lang="en-US" smtClean="0"/>
              <a:t>9/23/2019</a:t>
            </a:fld>
            <a:endParaRPr lang="en-US" dirty="0"/>
          </a:p>
        </p:txBody>
      </p:sp>
      <p:sp>
        <p:nvSpPr>
          <p:cNvPr id="5" name="Footer Placeholder 4">
            <a:extLst>
              <a:ext uri="{FF2B5EF4-FFF2-40B4-BE49-F238E27FC236}">
                <a16:creationId xmlns:a16="http://schemas.microsoft.com/office/drawing/2014/main" id="{3BDA671E-2A3E-4EE0-8C52-D5F53B31DEE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C8174E1-AD90-4A2E-9BDD-05A563EA207A}"/>
              </a:ext>
            </a:extLst>
          </p:cNvPr>
          <p:cNvSpPr>
            <a:spLocks noGrp="1"/>
          </p:cNvSpPr>
          <p:nvPr>
            <p:ph type="sldNum" sz="quarter" idx="12"/>
          </p:nvPr>
        </p:nvSpPr>
        <p:spPr/>
        <p:txBody>
          <a:bodyPr/>
          <a:lstStyle/>
          <a:p>
            <a:fld id="{E274AC5F-89E7-41E0-A405-85C198FCD60E}" type="slidenum">
              <a:rPr lang="en-US" smtClean="0"/>
              <a:t>‹#›</a:t>
            </a:fld>
            <a:endParaRPr lang="en-US" dirty="0"/>
          </a:p>
        </p:txBody>
      </p:sp>
    </p:spTree>
    <p:extLst>
      <p:ext uri="{BB962C8B-B14F-4D97-AF65-F5344CB8AC3E}">
        <p14:creationId xmlns:p14="http://schemas.microsoft.com/office/powerpoint/2010/main" val="38919477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8A55E-3AE5-4B7A-ADC8-5FB523CF81D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65B24A4-8E7E-4413-B687-CB389F354ED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04E4C3-9456-4407-B794-770298E97720}"/>
              </a:ext>
            </a:extLst>
          </p:cNvPr>
          <p:cNvSpPr>
            <a:spLocks noGrp="1"/>
          </p:cNvSpPr>
          <p:nvPr>
            <p:ph type="dt" sz="half" idx="10"/>
          </p:nvPr>
        </p:nvSpPr>
        <p:spPr/>
        <p:txBody>
          <a:bodyPr/>
          <a:lstStyle/>
          <a:p>
            <a:fld id="{34C8A439-3785-4293-BEFA-16FFE8019ACA}" type="datetimeFigureOut">
              <a:rPr lang="en-US" smtClean="0"/>
              <a:t>9/23/2019</a:t>
            </a:fld>
            <a:endParaRPr lang="en-US" dirty="0"/>
          </a:p>
        </p:txBody>
      </p:sp>
      <p:sp>
        <p:nvSpPr>
          <p:cNvPr id="5" name="Footer Placeholder 4">
            <a:extLst>
              <a:ext uri="{FF2B5EF4-FFF2-40B4-BE49-F238E27FC236}">
                <a16:creationId xmlns:a16="http://schemas.microsoft.com/office/drawing/2014/main" id="{FDE1A62C-5C2F-46E7-A3F4-36098AA40AE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16E0E38-24AE-464C-8AA1-85F28F100200}"/>
              </a:ext>
            </a:extLst>
          </p:cNvPr>
          <p:cNvSpPr>
            <a:spLocks noGrp="1"/>
          </p:cNvSpPr>
          <p:nvPr>
            <p:ph type="sldNum" sz="quarter" idx="12"/>
          </p:nvPr>
        </p:nvSpPr>
        <p:spPr/>
        <p:txBody>
          <a:bodyPr/>
          <a:lstStyle/>
          <a:p>
            <a:fld id="{E274AC5F-89E7-41E0-A405-85C198FCD60E}" type="slidenum">
              <a:rPr lang="en-US" smtClean="0"/>
              <a:t>‹#›</a:t>
            </a:fld>
            <a:endParaRPr lang="en-US" dirty="0"/>
          </a:p>
        </p:txBody>
      </p:sp>
    </p:spTree>
    <p:extLst>
      <p:ext uri="{BB962C8B-B14F-4D97-AF65-F5344CB8AC3E}">
        <p14:creationId xmlns:p14="http://schemas.microsoft.com/office/powerpoint/2010/main" val="9374937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CA4A7-E67D-42E5-976A-1A5B719D9302}"/>
              </a:ext>
            </a:extLst>
          </p:cNvPr>
          <p:cNvSpPr>
            <a:spLocks noGrp="1"/>
          </p:cNvSpPr>
          <p:nvPr>
            <p:ph type="title"/>
          </p:nvPr>
        </p:nvSpPr>
        <p:spPr>
          <a:xfrm>
            <a:off x="706582" y="1938338"/>
            <a:ext cx="8938588" cy="3232150"/>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69131423-F5F9-4090-9262-DA969C0D2AEA}"/>
              </a:ext>
            </a:extLst>
          </p:cNvPr>
          <p:cNvSpPr>
            <a:spLocks noGrp="1"/>
          </p:cNvSpPr>
          <p:nvPr>
            <p:ph type="body" idx="1"/>
          </p:nvPr>
        </p:nvSpPr>
        <p:spPr>
          <a:xfrm>
            <a:off x="706582" y="5200652"/>
            <a:ext cx="8938588" cy="1700213"/>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6DD3DCC-5189-42C4-8539-3229DA124B55}"/>
              </a:ext>
            </a:extLst>
          </p:cNvPr>
          <p:cNvSpPr>
            <a:spLocks noGrp="1"/>
          </p:cNvSpPr>
          <p:nvPr>
            <p:ph type="dt" sz="half" idx="10"/>
          </p:nvPr>
        </p:nvSpPr>
        <p:spPr/>
        <p:txBody>
          <a:bodyPr/>
          <a:lstStyle/>
          <a:p>
            <a:fld id="{34C8A439-3785-4293-BEFA-16FFE8019ACA}" type="datetimeFigureOut">
              <a:rPr lang="en-US" smtClean="0"/>
              <a:t>9/23/2019</a:t>
            </a:fld>
            <a:endParaRPr lang="en-US" dirty="0"/>
          </a:p>
        </p:txBody>
      </p:sp>
      <p:sp>
        <p:nvSpPr>
          <p:cNvPr id="5" name="Footer Placeholder 4">
            <a:extLst>
              <a:ext uri="{FF2B5EF4-FFF2-40B4-BE49-F238E27FC236}">
                <a16:creationId xmlns:a16="http://schemas.microsoft.com/office/drawing/2014/main" id="{D79C480E-ABEA-4A51-A6AD-2DE7151951B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0C69FD-76E9-45B8-85DB-ECF841B28F71}"/>
              </a:ext>
            </a:extLst>
          </p:cNvPr>
          <p:cNvSpPr>
            <a:spLocks noGrp="1"/>
          </p:cNvSpPr>
          <p:nvPr>
            <p:ph type="sldNum" sz="quarter" idx="12"/>
          </p:nvPr>
        </p:nvSpPr>
        <p:spPr/>
        <p:txBody>
          <a:bodyPr/>
          <a:lstStyle/>
          <a:p>
            <a:fld id="{E274AC5F-89E7-41E0-A405-85C198FCD60E}" type="slidenum">
              <a:rPr lang="en-US" smtClean="0"/>
              <a:t>‹#›</a:t>
            </a:fld>
            <a:endParaRPr lang="en-US" dirty="0"/>
          </a:p>
        </p:txBody>
      </p:sp>
    </p:spTree>
    <p:extLst>
      <p:ext uri="{BB962C8B-B14F-4D97-AF65-F5344CB8AC3E}">
        <p14:creationId xmlns:p14="http://schemas.microsoft.com/office/powerpoint/2010/main" val="36714618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42A1E-7D3B-4B39-980F-97B9CB331F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FB64CE-1A37-47B1-B381-729439764BCA}"/>
              </a:ext>
            </a:extLst>
          </p:cNvPr>
          <p:cNvSpPr>
            <a:spLocks noGrp="1"/>
          </p:cNvSpPr>
          <p:nvPr>
            <p:ph sz="half" idx="1"/>
          </p:nvPr>
        </p:nvSpPr>
        <p:spPr>
          <a:xfrm>
            <a:off x="713124" y="2068513"/>
            <a:ext cx="4389967" cy="49323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F02E704-C0B6-48B3-A4FB-E794DE990691}"/>
              </a:ext>
            </a:extLst>
          </p:cNvPr>
          <p:cNvSpPr>
            <a:spLocks noGrp="1"/>
          </p:cNvSpPr>
          <p:nvPr>
            <p:ph sz="half" idx="2"/>
          </p:nvPr>
        </p:nvSpPr>
        <p:spPr>
          <a:xfrm>
            <a:off x="5260110" y="2068513"/>
            <a:ext cx="4389967" cy="49323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C0B42B0-C02B-486E-AA97-45844BBA052F}"/>
              </a:ext>
            </a:extLst>
          </p:cNvPr>
          <p:cNvSpPr>
            <a:spLocks noGrp="1"/>
          </p:cNvSpPr>
          <p:nvPr>
            <p:ph type="dt" sz="half" idx="10"/>
          </p:nvPr>
        </p:nvSpPr>
        <p:spPr/>
        <p:txBody>
          <a:bodyPr/>
          <a:lstStyle/>
          <a:p>
            <a:fld id="{34C8A439-3785-4293-BEFA-16FFE8019ACA}" type="datetimeFigureOut">
              <a:rPr lang="en-US" smtClean="0"/>
              <a:t>9/23/2019</a:t>
            </a:fld>
            <a:endParaRPr lang="en-US" dirty="0"/>
          </a:p>
        </p:txBody>
      </p:sp>
      <p:sp>
        <p:nvSpPr>
          <p:cNvPr id="6" name="Footer Placeholder 5">
            <a:extLst>
              <a:ext uri="{FF2B5EF4-FFF2-40B4-BE49-F238E27FC236}">
                <a16:creationId xmlns:a16="http://schemas.microsoft.com/office/drawing/2014/main" id="{BC402B48-59B1-4D01-A6C6-0E20447628C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D945B24-9B72-4890-8E71-6D9996877663}"/>
              </a:ext>
            </a:extLst>
          </p:cNvPr>
          <p:cNvSpPr>
            <a:spLocks noGrp="1"/>
          </p:cNvSpPr>
          <p:nvPr>
            <p:ph type="sldNum" sz="quarter" idx="12"/>
          </p:nvPr>
        </p:nvSpPr>
        <p:spPr/>
        <p:txBody>
          <a:bodyPr/>
          <a:lstStyle/>
          <a:p>
            <a:fld id="{E274AC5F-89E7-41E0-A405-85C198FCD60E}" type="slidenum">
              <a:rPr lang="en-US" smtClean="0"/>
              <a:t>‹#›</a:t>
            </a:fld>
            <a:endParaRPr lang="en-US" dirty="0"/>
          </a:p>
        </p:txBody>
      </p:sp>
    </p:spTree>
    <p:extLst>
      <p:ext uri="{BB962C8B-B14F-4D97-AF65-F5344CB8AC3E}">
        <p14:creationId xmlns:p14="http://schemas.microsoft.com/office/powerpoint/2010/main" val="12825496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025B3-09CF-4A36-B909-6CC18FAE048F}"/>
              </a:ext>
            </a:extLst>
          </p:cNvPr>
          <p:cNvSpPr>
            <a:spLocks noGrp="1"/>
          </p:cNvSpPr>
          <p:nvPr>
            <p:ph type="title"/>
          </p:nvPr>
        </p:nvSpPr>
        <p:spPr>
          <a:xfrm>
            <a:off x="713124" y="414340"/>
            <a:ext cx="8938588" cy="1501775"/>
          </a:xfrm>
        </p:spPr>
        <p:txBody>
          <a:bodyPr/>
          <a:lstStyle/>
          <a:p>
            <a:r>
              <a:rPr lang="en-US"/>
              <a:t>Click to edit Master title style</a:t>
            </a:r>
          </a:p>
        </p:txBody>
      </p:sp>
      <p:sp>
        <p:nvSpPr>
          <p:cNvPr id="3" name="Text Placeholder 2">
            <a:extLst>
              <a:ext uri="{FF2B5EF4-FFF2-40B4-BE49-F238E27FC236}">
                <a16:creationId xmlns:a16="http://schemas.microsoft.com/office/drawing/2014/main" id="{3AB9F8DF-E4C8-47AE-AD5C-1464586B17DC}"/>
              </a:ext>
            </a:extLst>
          </p:cNvPr>
          <p:cNvSpPr>
            <a:spLocks noGrp="1"/>
          </p:cNvSpPr>
          <p:nvPr>
            <p:ph type="body" idx="1"/>
          </p:nvPr>
        </p:nvSpPr>
        <p:spPr>
          <a:xfrm>
            <a:off x="713125" y="1905000"/>
            <a:ext cx="4385060" cy="933450"/>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C01BBFB6-CB69-49F5-9F79-17A706B5A3D0}"/>
              </a:ext>
            </a:extLst>
          </p:cNvPr>
          <p:cNvSpPr>
            <a:spLocks noGrp="1"/>
          </p:cNvSpPr>
          <p:nvPr>
            <p:ph sz="half" idx="2"/>
          </p:nvPr>
        </p:nvSpPr>
        <p:spPr>
          <a:xfrm>
            <a:off x="713125" y="2838452"/>
            <a:ext cx="4385060" cy="41767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5EC73DF-49FA-48D7-81A6-91F83036CA75}"/>
              </a:ext>
            </a:extLst>
          </p:cNvPr>
          <p:cNvSpPr>
            <a:spLocks noGrp="1"/>
          </p:cNvSpPr>
          <p:nvPr>
            <p:ph type="body" sz="quarter" idx="3"/>
          </p:nvPr>
        </p:nvSpPr>
        <p:spPr>
          <a:xfrm>
            <a:off x="5247024" y="1905000"/>
            <a:ext cx="4404688" cy="933450"/>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D1B7AB4B-E4AD-4799-8730-002E528313B8}"/>
              </a:ext>
            </a:extLst>
          </p:cNvPr>
          <p:cNvSpPr>
            <a:spLocks noGrp="1"/>
          </p:cNvSpPr>
          <p:nvPr>
            <p:ph sz="quarter" idx="4"/>
          </p:nvPr>
        </p:nvSpPr>
        <p:spPr>
          <a:xfrm>
            <a:off x="5247024" y="2838452"/>
            <a:ext cx="4404688" cy="41767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300B68A-0144-43D8-83CA-893AA9A5F5FA}"/>
              </a:ext>
            </a:extLst>
          </p:cNvPr>
          <p:cNvSpPr>
            <a:spLocks noGrp="1"/>
          </p:cNvSpPr>
          <p:nvPr>
            <p:ph type="dt" sz="half" idx="10"/>
          </p:nvPr>
        </p:nvSpPr>
        <p:spPr/>
        <p:txBody>
          <a:bodyPr/>
          <a:lstStyle/>
          <a:p>
            <a:fld id="{34C8A439-3785-4293-BEFA-16FFE8019ACA}" type="datetimeFigureOut">
              <a:rPr lang="en-US" smtClean="0"/>
              <a:t>9/23/2019</a:t>
            </a:fld>
            <a:endParaRPr lang="en-US" dirty="0"/>
          </a:p>
        </p:txBody>
      </p:sp>
      <p:sp>
        <p:nvSpPr>
          <p:cNvPr id="8" name="Footer Placeholder 7">
            <a:extLst>
              <a:ext uri="{FF2B5EF4-FFF2-40B4-BE49-F238E27FC236}">
                <a16:creationId xmlns:a16="http://schemas.microsoft.com/office/drawing/2014/main" id="{7AB9544E-1B50-4689-A9AC-C7E25BD7717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0ED00D4-A984-4FD0-9686-9E523D31790B}"/>
              </a:ext>
            </a:extLst>
          </p:cNvPr>
          <p:cNvSpPr>
            <a:spLocks noGrp="1"/>
          </p:cNvSpPr>
          <p:nvPr>
            <p:ph type="sldNum" sz="quarter" idx="12"/>
          </p:nvPr>
        </p:nvSpPr>
        <p:spPr/>
        <p:txBody>
          <a:bodyPr/>
          <a:lstStyle/>
          <a:p>
            <a:fld id="{E274AC5F-89E7-41E0-A405-85C198FCD60E}" type="slidenum">
              <a:rPr lang="en-US" smtClean="0"/>
              <a:t>‹#›</a:t>
            </a:fld>
            <a:endParaRPr lang="en-US" dirty="0"/>
          </a:p>
        </p:txBody>
      </p:sp>
    </p:spTree>
    <p:extLst>
      <p:ext uri="{BB962C8B-B14F-4D97-AF65-F5344CB8AC3E}">
        <p14:creationId xmlns:p14="http://schemas.microsoft.com/office/powerpoint/2010/main" val="19720624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5E8D0-488D-4238-ADFD-3190DC63C7E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83FBA8D-D017-49F1-A0AE-6322F76D9F49}"/>
              </a:ext>
            </a:extLst>
          </p:cNvPr>
          <p:cNvSpPr>
            <a:spLocks noGrp="1"/>
          </p:cNvSpPr>
          <p:nvPr>
            <p:ph type="dt" sz="half" idx="10"/>
          </p:nvPr>
        </p:nvSpPr>
        <p:spPr/>
        <p:txBody>
          <a:bodyPr/>
          <a:lstStyle/>
          <a:p>
            <a:fld id="{34C8A439-3785-4293-BEFA-16FFE8019ACA}" type="datetimeFigureOut">
              <a:rPr lang="en-US" smtClean="0"/>
              <a:t>9/23/2019</a:t>
            </a:fld>
            <a:endParaRPr lang="en-US" dirty="0"/>
          </a:p>
        </p:txBody>
      </p:sp>
      <p:sp>
        <p:nvSpPr>
          <p:cNvPr id="4" name="Footer Placeholder 3">
            <a:extLst>
              <a:ext uri="{FF2B5EF4-FFF2-40B4-BE49-F238E27FC236}">
                <a16:creationId xmlns:a16="http://schemas.microsoft.com/office/drawing/2014/main" id="{F2B56610-55CE-4110-8B3E-FB30D918062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B22A7E4-2C9F-46EC-AE27-5EB6A74015BF}"/>
              </a:ext>
            </a:extLst>
          </p:cNvPr>
          <p:cNvSpPr>
            <a:spLocks noGrp="1"/>
          </p:cNvSpPr>
          <p:nvPr>
            <p:ph type="sldNum" sz="quarter" idx="12"/>
          </p:nvPr>
        </p:nvSpPr>
        <p:spPr/>
        <p:txBody>
          <a:bodyPr/>
          <a:lstStyle/>
          <a:p>
            <a:fld id="{E274AC5F-89E7-41E0-A405-85C198FCD60E}" type="slidenum">
              <a:rPr lang="en-US" smtClean="0"/>
              <a:t>‹#›</a:t>
            </a:fld>
            <a:endParaRPr lang="en-US" dirty="0"/>
          </a:p>
        </p:txBody>
      </p:sp>
    </p:spTree>
    <p:extLst>
      <p:ext uri="{BB962C8B-B14F-4D97-AF65-F5344CB8AC3E}">
        <p14:creationId xmlns:p14="http://schemas.microsoft.com/office/powerpoint/2010/main" val="35851230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501A8D-26B8-4928-9089-4BFDDE387E18}"/>
              </a:ext>
            </a:extLst>
          </p:cNvPr>
          <p:cNvSpPr>
            <a:spLocks noGrp="1"/>
          </p:cNvSpPr>
          <p:nvPr>
            <p:ph type="dt" sz="half" idx="10"/>
          </p:nvPr>
        </p:nvSpPr>
        <p:spPr/>
        <p:txBody>
          <a:bodyPr/>
          <a:lstStyle/>
          <a:p>
            <a:fld id="{34C8A439-3785-4293-BEFA-16FFE8019ACA}" type="datetimeFigureOut">
              <a:rPr lang="en-US" smtClean="0"/>
              <a:t>9/23/2019</a:t>
            </a:fld>
            <a:endParaRPr lang="en-US" dirty="0"/>
          </a:p>
        </p:txBody>
      </p:sp>
      <p:sp>
        <p:nvSpPr>
          <p:cNvPr id="3" name="Footer Placeholder 2">
            <a:extLst>
              <a:ext uri="{FF2B5EF4-FFF2-40B4-BE49-F238E27FC236}">
                <a16:creationId xmlns:a16="http://schemas.microsoft.com/office/drawing/2014/main" id="{0D9DB5F6-F7EB-4483-BF61-FFD4A076375D}"/>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95220FB-67AE-4628-9CD3-69993546A2EA}"/>
              </a:ext>
            </a:extLst>
          </p:cNvPr>
          <p:cNvSpPr>
            <a:spLocks noGrp="1"/>
          </p:cNvSpPr>
          <p:nvPr>
            <p:ph type="sldNum" sz="quarter" idx="12"/>
          </p:nvPr>
        </p:nvSpPr>
        <p:spPr/>
        <p:txBody>
          <a:bodyPr/>
          <a:lstStyle/>
          <a:p>
            <a:fld id="{E274AC5F-89E7-41E0-A405-85C198FCD60E}" type="slidenum">
              <a:rPr lang="en-US" smtClean="0"/>
              <a:t>‹#›</a:t>
            </a:fld>
            <a:endParaRPr lang="en-US" dirty="0"/>
          </a:p>
        </p:txBody>
      </p:sp>
    </p:spTree>
    <p:extLst>
      <p:ext uri="{BB962C8B-B14F-4D97-AF65-F5344CB8AC3E}">
        <p14:creationId xmlns:p14="http://schemas.microsoft.com/office/powerpoint/2010/main" val="3781650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3A168-D7D1-4F5F-A6CE-E6967F9024CE}"/>
              </a:ext>
            </a:extLst>
          </p:cNvPr>
          <p:cNvSpPr>
            <a:spLocks noGrp="1"/>
          </p:cNvSpPr>
          <p:nvPr>
            <p:ph type="title"/>
          </p:nvPr>
        </p:nvSpPr>
        <p:spPr>
          <a:xfrm>
            <a:off x="713124" y="517527"/>
            <a:ext cx="3343179" cy="1814513"/>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733F8D10-2017-41DB-BB64-5818D8E590E8}"/>
              </a:ext>
            </a:extLst>
          </p:cNvPr>
          <p:cNvSpPr>
            <a:spLocks noGrp="1"/>
          </p:cNvSpPr>
          <p:nvPr>
            <p:ph idx="1"/>
          </p:nvPr>
        </p:nvSpPr>
        <p:spPr>
          <a:xfrm>
            <a:off x="4406323" y="1119188"/>
            <a:ext cx="5245389" cy="552291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707BE6B-7A08-4F50-8E32-DBF653F73968}"/>
              </a:ext>
            </a:extLst>
          </p:cNvPr>
          <p:cNvSpPr>
            <a:spLocks noGrp="1"/>
          </p:cNvSpPr>
          <p:nvPr>
            <p:ph type="body" sz="half" idx="2"/>
          </p:nvPr>
        </p:nvSpPr>
        <p:spPr>
          <a:xfrm>
            <a:off x="713124" y="2332040"/>
            <a:ext cx="3343179" cy="431958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6419581E-2A3C-4487-9665-B00400A1912A}"/>
              </a:ext>
            </a:extLst>
          </p:cNvPr>
          <p:cNvSpPr>
            <a:spLocks noGrp="1"/>
          </p:cNvSpPr>
          <p:nvPr>
            <p:ph type="dt" sz="half" idx="10"/>
          </p:nvPr>
        </p:nvSpPr>
        <p:spPr/>
        <p:txBody>
          <a:bodyPr/>
          <a:lstStyle/>
          <a:p>
            <a:fld id="{34C8A439-3785-4293-BEFA-16FFE8019ACA}" type="datetimeFigureOut">
              <a:rPr lang="en-US" smtClean="0"/>
              <a:t>9/23/2019</a:t>
            </a:fld>
            <a:endParaRPr lang="en-US" dirty="0"/>
          </a:p>
        </p:txBody>
      </p:sp>
      <p:sp>
        <p:nvSpPr>
          <p:cNvPr id="6" name="Footer Placeholder 5">
            <a:extLst>
              <a:ext uri="{FF2B5EF4-FFF2-40B4-BE49-F238E27FC236}">
                <a16:creationId xmlns:a16="http://schemas.microsoft.com/office/drawing/2014/main" id="{9DDB4D2B-86F7-4E5E-BF12-0294E8F140C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3419369-0882-4BFE-B71F-145F0EB4E5FC}"/>
              </a:ext>
            </a:extLst>
          </p:cNvPr>
          <p:cNvSpPr>
            <a:spLocks noGrp="1"/>
          </p:cNvSpPr>
          <p:nvPr>
            <p:ph type="sldNum" sz="quarter" idx="12"/>
          </p:nvPr>
        </p:nvSpPr>
        <p:spPr/>
        <p:txBody>
          <a:bodyPr/>
          <a:lstStyle/>
          <a:p>
            <a:fld id="{E274AC5F-89E7-41E0-A405-85C198FCD60E}" type="slidenum">
              <a:rPr lang="en-US" smtClean="0"/>
              <a:t>‹#›</a:t>
            </a:fld>
            <a:endParaRPr lang="en-US" dirty="0"/>
          </a:p>
        </p:txBody>
      </p:sp>
    </p:spTree>
    <p:extLst>
      <p:ext uri="{BB962C8B-B14F-4D97-AF65-F5344CB8AC3E}">
        <p14:creationId xmlns:p14="http://schemas.microsoft.com/office/powerpoint/2010/main" val="31671339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EB61B-7059-47BB-8003-7CF22785747F}"/>
              </a:ext>
            </a:extLst>
          </p:cNvPr>
          <p:cNvSpPr>
            <a:spLocks noGrp="1"/>
          </p:cNvSpPr>
          <p:nvPr>
            <p:ph type="title"/>
          </p:nvPr>
        </p:nvSpPr>
        <p:spPr>
          <a:xfrm>
            <a:off x="713124" y="517527"/>
            <a:ext cx="3343179" cy="1814513"/>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3F044345-3566-4042-ABE2-0B33E8EC5B22}"/>
              </a:ext>
            </a:extLst>
          </p:cNvPr>
          <p:cNvSpPr>
            <a:spLocks noGrp="1"/>
          </p:cNvSpPr>
          <p:nvPr>
            <p:ph type="pic" idx="1"/>
          </p:nvPr>
        </p:nvSpPr>
        <p:spPr>
          <a:xfrm>
            <a:off x="4406323" y="1119188"/>
            <a:ext cx="5245389" cy="5522912"/>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a:extLst>
              <a:ext uri="{FF2B5EF4-FFF2-40B4-BE49-F238E27FC236}">
                <a16:creationId xmlns:a16="http://schemas.microsoft.com/office/drawing/2014/main" id="{C590F971-0A02-4228-8029-64C606654F3C}"/>
              </a:ext>
            </a:extLst>
          </p:cNvPr>
          <p:cNvSpPr>
            <a:spLocks noGrp="1"/>
          </p:cNvSpPr>
          <p:nvPr>
            <p:ph type="body" sz="half" idx="2"/>
          </p:nvPr>
        </p:nvSpPr>
        <p:spPr>
          <a:xfrm>
            <a:off x="713124" y="2332040"/>
            <a:ext cx="3343179" cy="431958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82647B7C-2D38-4E36-82EB-A30C370089CB}"/>
              </a:ext>
            </a:extLst>
          </p:cNvPr>
          <p:cNvSpPr>
            <a:spLocks noGrp="1"/>
          </p:cNvSpPr>
          <p:nvPr>
            <p:ph type="dt" sz="half" idx="10"/>
          </p:nvPr>
        </p:nvSpPr>
        <p:spPr/>
        <p:txBody>
          <a:bodyPr/>
          <a:lstStyle/>
          <a:p>
            <a:fld id="{34C8A439-3785-4293-BEFA-16FFE8019ACA}" type="datetimeFigureOut">
              <a:rPr lang="en-US" smtClean="0"/>
              <a:t>9/23/2019</a:t>
            </a:fld>
            <a:endParaRPr lang="en-US" dirty="0"/>
          </a:p>
        </p:txBody>
      </p:sp>
      <p:sp>
        <p:nvSpPr>
          <p:cNvPr id="6" name="Footer Placeholder 5">
            <a:extLst>
              <a:ext uri="{FF2B5EF4-FFF2-40B4-BE49-F238E27FC236}">
                <a16:creationId xmlns:a16="http://schemas.microsoft.com/office/drawing/2014/main" id="{5E60AFC7-A71A-403E-865C-F462BC2C3A1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3C547F9-3C2A-4777-98EB-720DC37E998D}"/>
              </a:ext>
            </a:extLst>
          </p:cNvPr>
          <p:cNvSpPr>
            <a:spLocks noGrp="1"/>
          </p:cNvSpPr>
          <p:nvPr>
            <p:ph type="sldNum" sz="quarter" idx="12"/>
          </p:nvPr>
        </p:nvSpPr>
        <p:spPr/>
        <p:txBody>
          <a:bodyPr/>
          <a:lstStyle/>
          <a:p>
            <a:fld id="{E274AC5F-89E7-41E0-A405-85C198FCD60E}" type="slidenum">
              <a:rPr lang="en-US" smtClean="0"/>
              <a:t>‹#›</a:t>
            </a:fld>
            <a:endParaRPr lang="en-US" dirty="0"/>
          </a:p>
        </p:txBody>
      </p:sp>
    </p:spTree>
    <p:extLst>
      <p:ext uri="{BB962C8B-B14F-4D97-AF65-F5344CB8AC3E}">
        <p14:creationId xmlns:p14="http://schemas.microsoft.com/office/powerpoint/2010/main" val="3522258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bg>
      <p:bgPr>
        <a:solidFill>
          <a:schemeClr val="bg1"/>
        </a:solidFill>
        <a:effectLst/>
      </p:bgPr>
    </p:bg>
    <p:spTree>
      <p:nvGrpSpPr>
        <p:cNvPr id="1" name=""/>
        <p:cNvGrpSpPr/>
        <p:nvPr/>
      </p:nvGrpSpPr>
      <p:grpSpPr>
        <a:xfrm>
          <a:off x="0" y="0"/>
          <a:ext cx="0" cy="0"/>
          <a:chOff x="0" y="0"/>
          <a:chExt cx="0" cy="0"/>
        </a:xfrm>
      </p:grpSpPr>
      <p:sp>
        <p:nvSpPr>
          <p:cNvPr id="13" name="object 3"/>
          <p:cNvSpPr/>
          <p:nvPr userDrawn="1"/>
        </p:nvSpPr>
        <p:spPr>
          <a:xfrm>
            <a:off x="0" y="2"/>
            <a:ext cx="10363200" cy="1752601"/>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005268"/>
          </a:solidFill>
        </p:spPr>
        <p:txBody>
          <a:bodyPr wrap="square" lIns="0" tIns="0" rIns="0" bIns="0" rtlCol="0"/>
          <a:lstStyle/>
          <a:p>
            <a:endParaRPr sz="1350" dirty="0">
              <a:latin typeface="Futura Lt BT" panose="020B0402020204020303" pitchFamily="34" charset="0"/>
            </a:endParaRPr>
          </a:p>
        </p:txBody>
      </p:sp>
      <p:sp>
        <p:nvSpPr>
          <p:cNvPr id="16" name="bk object 16"/>
          <p:cNvSpPr/>
          <p:nvPr/>
        </p:nvSpPr>
        <p:spPr>
          <a:xfrm>
            <a:off x="10363200" y="1352550"/>
            <a:ext cx="0" cy="5067300"/>
          </a:xfrm>
          <a:custGeom>
            <a:avLst/>
            <a:gdLst/>
            <a:ahLst/>
            <a:cxnLst/>
            <a:rect l="l" t="t" r="r" b="b"/>
            <a:pathLst>
              <a:path h="5067300">
                <a:moveTo>
                  <a:pt x="0" y="0"/>
                </a:moveTo>
                <a:lnTo>
                  <a:pt x="0" y="5067300"/>
                </a:lnTo>
              </a:path>
            </a:pathLst>
          </a:custGeom>
          <a:ln w="3175">
            <a:solidFill>
              <a:srgbClr val="A7BF39"/>
            </a:solidFill>
          </a:ln>
        </p:spPr>
        <p:txBody>
          <a:bodyPr wrap="square" lIns="0" tIns="0" rIns="0" bIns="0" rtlCol="0"/>
          <a:lstStyle/>
          <a:p>
            <a:endParaRPr sz="1350" dirty="0"/>
          </a:p>
        </p:txBody>
      </p:sp>
      <p:sp>
        <p:nvSpPr>
          <p:cNvPr id="12" name="Title 11"/>
          <p:cNvSpPr>
            <a:spLocks noGrp="1"/>
          </p:cNvSpPr>
          <p:nvPr>
            <p:ph type="title" hasCustomPrompt="1"/>
          </p:nvPr>
        </p:nvSpPr>
        <p:spPr>
          <a:xfrm>
            <a:off x="628073" y="777317"/>
            <a:ext cx="8936951" cy="1143000"/>
          </a:xfrm>
          <a:prstGeom prst="rect">
            <a:avLst/>
          </a:prstGeom>
        </p:spPr>
        <p:txBody>
          <a:bodyPr/>
          <a:lstStyle>
            <a:lvl1pPr>
              <a:defRPr sz="4400" b="1">
                <a:solidFill>
                  <a:schemeClr val="bg1"/>
                </a:solidFill>
                <a:latin typeface="Century Gothic" panose="020B0502020202020204" pitchFamily="34" charset="0"/>
              </a:defRPr>
            </a:lvl1pPr>
          </a:lstStyle>
          <a:p>
            <a:r>
              <a:rPr lang="en-US" dirty="0"/>
              <a:t>Headline goes here</a:t>
            </a:r>
            <a:br>
              <a:rPr lang="en-US" dirty="0"/>
            </a:br>
            <a:endParaRPr lang="en-US" dirty="0"/>
          </a:p>
        </p:txBody>
      </p:sp>
      <p:sp>
        <p:nvSpPr>
          <p:cNvPr id="23" name="Text Placeholder 22"/>
          <p:cNvSpPr>
            <a:spLocks noGrp="1"/>
          </p:cNvSpPr>
          <p:nvPr>
            <p:ph type="body" sz="quarter" idx="10"/>
          </p:nvPr>
        </p:nvSpPr>
        <p:spPr>
          <a:xfrm>
            <a:off x="655706" y="2209800"/>
            <a:ext cx="8557491" cy="2590800"/>
          </a:xfrm>
          <a:prstGeom prst="rect">
            <a:avLst/>
          </a:prstGeom>
        </p:spPr>
        <p:txBody>
          <a:bodyPr/>
          <a:lstStyle>
            <a:lvl1pPr marL="342900" indent="-342900">
              <a:lnSpc>
                <a:spcPts val="3800"/>
              </a:lnSpc>
              <a:buFont typeface="Arial" panose="020B0604020202020204" pitchFamily="34" charset="0"/>
              <a:buChar char="•"/>
              <a:defRPr sz="2800" b="0">
                <a:solidFill>
                  <a:srgbClr val="005268"/>
                </a:solidFill>
                <a:latin typeface="Century Gothic" panose="020B0502020202020204" pitchFamily="34" charset="0"/>
              </a:defRPr>
            </a:lvl1pPr>
            <a:lvl2pPr>
              <a:defRPr sz="1800">
                <a:solidFill>
                  <a:schemeClr val="tx1"/>
                </a:solidFill>
                <a:latin typeface="Century Gothic" panose="020B0502020202020204" pitchFamily="34" charset="0"/>
              </a:defRPr>
            </a:lvl2pPr>
            <a:lvl3pPr>
              <a:defRPr sz="1500">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657007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105E2-A6FF-4375-8019-E320E3EED79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A377D2C-DBC7-4EF9-87AD-3C0E28AD999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EA4C8F-1585-498A-A7E9-9B8D77F9A8BC}"/>
              </a:ext>
            </a:extLst>
          </p:cNvPr>
          <p:cNvSpPr>
            <a:spLocks noGrp="1"/>
          </p:cNvSpPr>
          <p:nvPr>
            <p:ph type="dt" sz="half" idx="10"/>
          </p:nvPr>
        </p:nvSpPr>
        <p:spPr/>
        <p:txBody>
          <a:bodyPr/>
          <a:lstStyle/>
          <a:p>
            <a:fld id="{34C8A439-3785-4293-BEFA-16FFE8019ACA}" type="datetimeFigureOut">
              <a:rPr lang="en-US" smtClean="0"/>
              <a:t>9/23/2019</a:t>
            </a:fld>
            <a:endParaRPr lang="en-US" dirty="0"/>
          </a:p>
        </p:txBody>
      </p:sp>
      <p:sp>
        <p:nvSpPr>
          <p:cNvPr id="5" name="Footer Placeholder 4">
            <a:extLst>
              <a:ext uri="{FF2B5EF4-FFF2-40B4-BE49-F238E27FC236}">
                <a16:creationId xmlns:a16="http://schemas.microsoft.com/office/drawing/2014/main" id="{A23E4A30-2C59-4D6C-8B2B-11430497957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E467D9C-A312-4172-A2C8-1765F66348DC}"/>
              </a:ext>
            </a:extLst>
          </p:cNvPr>
          <p:cNvSpPr>
            <a:spLocks noGrp="1"/>
          </p:cNvSpPr>
          <p:nvPr>
            <p:ph type="sldNum" sz="quarter" idx="12"/>
          </p:nvPr>
        </p:nvSpPr>
        <p:spPr/>
        <p:txBody>
          <a:bodyPr/>
          <a:lstStyle/>
          <a:p>
            <a:fld id="{E274AC5F-89E7-41E0-A405-85C198FCD60E}" type="slidenum">
              <a:rPr lang="en-US" smtClean="0"/>
              <a:t>‹#›</a:t>
            </a:fld>
            <a:endParaRPr lang="en-US" dirty="0"/>
          </a:p>
        </p:txBody>
      </p:sp>
    </p:spTree>
    <p:extLst>
      <p:ext uri="{BB962C8B-B14F-4D97-AF65-F5344CB8AC3E}">
        <p14:creationId xmlns:p14="http://schemas.microsoft.com/office/powerpoint/2010/main" val="6899348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2EFCE6-B144-4C05-AB40-5D67E461023A}"/>
              </a:ext>
            </a:extLst>
          </p:cNvPr>
          <p:cNvSpPr>
            <a:spLocks noGrp="1"/>
          </p:cNvSpPr>
          <p:nvPr>
            <p:ph type="title" orient="vert"/>
          </p:nvPr>
        </p:nvSpPr>
        <p:spPr>
          <a:xfrm>
            <a:off x="7415838" y="414340"/>
            <a:ext cx="2234238" cy="658653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6A2D39B-C8DC-472E-B11A-4CA06005B88A}"/>
              </a:ext>
            </a:extLst>
          </p:cNvPr>
          <p:cNvSpPr>
            <a:spLocks noGrp="1"/>
          </p:cNvSpPr>
          <p:nvPr>
            <p:ph type="body" orient="vert" idx="1"/>
          </p:nvPr>
        </p:nvSpPr>
        <p:spPr>
          <a:xfrm>
            <a:off x="713125" y="414340"/>
            <a:ext cx="6545696" cy="658653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D90011-C8A6-4C12-8681-CE0B0F8DF9EA}"/>
              </a:ext>
            </a:extLst>
          </p:cNvPr>
          <p:cNvSpPr>
            <a:spLocks noGrp="1"/>
          </p:cNvSpPr>
          <p:nvPr>
            <p:ph type="dt" sz="half" idx="10"/>
          </p:nvPr>
        </p:nvSpPr>
        <p:spPr/>
        <p:txBody>
          <a:bodyPr/>
          <a:lstStyle/>
          <a:p>
            <a:fld id="{34C8A439-3785-4293-BEFA-16FFE8019ACA}" type="datetimeFigureOut">
              <a:rPr lang="en-US" smtClean="0"/>
              <a:t>9/23/2019</a:t>
            </a:fld>
            <a:endParaRPr lang="en-US" dirty="0"/>
          </a:p>
        </p:txBody>
      </p:sp>
      <p:sp>
        <p:nvSpPr>
          <p:cNvPr id="5" name="Footer Placeholder 4">
            <a:extLst>
              <a:ext uri="{FF2B5EF4-FFF2-40B4-BE49-F238E27FC236}">
                <a16:creationId xmlns:a16="http://schemas.microsoft.com/office/drawing/2014/main" id="{B4F97F1D-3F89-46F8-AECF-8962F2628E7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AA75945-F970-4655-B7AB-FF86FF469AD6}"/>
              </a:ext>
            </a:extLst>
          </p:cNvPr>
          <p:cNvSpPr>
            <a:spLocks noGrp="1"/>
          </p:cNvSpPr>
          <p:nvPr>
            <p:ph type="sldNum" sz="quarter" idx="12"/>
          </p:nvPr>
        </p:nvSpPr>
        <p:spPr/>
        <p:txBody>
          <a:bodyPr/>
          <a:lstStyle/>
          <a:p>
            <a:fld id="{E274AC5F-89E7-41E0-A405-85C198FCD60E}" type="slidenum">
              <a:rPr lang="en-US" smtClean="0"/>
              <a:t>‹#›</a:t>
            </a:fld>
            <a:endParaRPr lang="en-US" dirty="0"/>
          </a:p>
        </p:txBody>
      </p:sp>
    </p:spTree>
    <p:extLst>
      <p:ext uri="{BB962C8B-B14F-4D97-AF65-F5344CB8AC3E}">
        <p14:creationId xmlns:p14="http://schemas.microsoft.com/office/powerpoint/2010/main" val="4016527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5_Title and Content">
    <p:bg>
      <p:bgPr>
        <a:solidFill>
          <a:schemeClr val="bg1"/>
        </a:solidFill>
        <a:effectLst/>
      </p:bgPr>
    </p:bg>
    <p:spTree>
      <p:nvGrpSpPr>
        <p:cNvPr id="1" name=""/>
        <p:cNvGrpSpPr/>
        <p:nvPr/>
      </p:nvGrpSpPr>
      <p:grpSpPr>
        <a:xfrm>
          <a:off x="0" y="0"/>
          <a:ext cx="0" cy="0"/>
          <a:chOff x="0" y="0"/>
          <a:chExt cx="0" cy="0"/>
        </a:xfrm>
      </p:grpSpPr>
      <p:sp>
        <p:nvSpPr>
          <p:cNvPr id="13" name="object 3"/>
          <p:cNvSpPr/>
          <p:nvPr userDrawn="1"/>
        </p:nvSpPr>
        <p:spPr>
          <a:xfrm>
            <a:off x="0" y="2"/>
            <a:ext cx="10363200" cy="1752601"/>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005268"/>
          </a:solidFill>
        </p:spPr>
        <p:txBody>
          <a:bodyPr wrap="square" lIns="0" tIns="0" rIns="0" bIns="0" rtlCol="0"/>
          <a:lstStyle/>
          <a:p>
            <a:endParaRPr sz="1350" dirty="0">
              <a:latin typeface="Futura Lt BT" panose="020B0402020204020303" pitchFamily="34" charset="0"/>
            </a:endParaRPr>
          </a:p>
        </p:txBody>
      </p:sp>
      <p:sp>
        <p:nvSpPr>
          <p:cNvPr id="16" name="bk object 16"/>
          <p:cNvSpPr/>
          <p:nvPr/>
        </p:nvSpPr>
        <p:spPr>
          <a:xfrm>
            <a:off x="10363200" y="1352550"/>
            <a:ext cx="0" cy="5067300"/>
          </a:xfrm>
          <a:custGeom>
            <a:avLst/>
            <a:gdLst/>
            <a:ahLst/>
            <a:cxnLst/>
            <a:rect l="l" t="t" r="r" b="b"/>
            <a:pathLst>
              <a:path h="5067300">
                <a:moveTo>
                  <a:pt x="0" y="0"/>
                </a:moveTo>
                <a:lnTo>
                  <a:pt x="0" y="5067300"/>
                </a:lnTo>
              </a:path>
            </a:pathLst>
          </a:custGeom>
          <a:ln w="3175">
            <a:solidFill>
              <a:srgbClr val="A7BF39"/>
            </a:solidFill>
          </a:ln>
        </p:spPr>
        <p:txBody>
          <a:bodyPr wrap="square" lIns="0" tIns="0" rIns="0" bIns="0" rtlCol="0"/>
          <a:lstStyle/>
          <a:p>
            <a:endParaRPr sz="1350" dirty="0"/>
          </a:p>
        </p:txBody>
      </p:sp>
      <p:sp>
        <p:nvSpPr>
          <p:cNvPr id="12" name="Title 11"/>
          <p:cNvSpPr>
            <a:spLocks noGrp="1"/>
          </p:cNvSpPr>
          <p:nvPr>
            <p:ph type="title" hasCustomPrompt="1"/>
          </p:nvPr>
        </p:nvSpPr>
        <p:spPr>
          <a:xfrm>
            <a:off x="609600" y="914400"/>
            <a:ext cx="8936951" cy="1143000"/>
          </a:xfrm>
          <a:prstGeom prst="rect">
            <a:avLst/>
          </a:prstGeom>
        </p:spPr>
        <p:txBody>
          <a:bodyPr/>
          <a:lstStyle>
            <a:lvl1pPr>
              <a:defRPr sz="4400" b="1">
                <a:solidFill>
                  <a:schemeClr val="bg1"/>
                </a:solidFill>
                <a:latin typeface="Century Gothic" panose="020B0502020202020204" pitchFamily="34" charset="0"/>
              </a:defRPr>
            </a:lvl1pPr>
          </a:lstStyle>
          <a:p>
            <a:r>
              <a:rPr lang="en-US" dirty="0"/>
              <a:t>Headline goes here</a:t>
            </a:r>
            <a:br>
              <a:rPr lang="en-US" dirty="0"/>
            </a:br>
            <a:endParaRPr lang="en-US" dirty="0"/>
          </a:p>
        </p:txBody>
      </p:sp>
    </p:spTree>
    <p:extLst>
      <p:ext uri="{BB962C8B-B14F-4D97-AF65-F5344CB8AC3E}">
        <p14:creationId xmlns:p14="http://schemas.microsoft.com/office/powerpoint/2010/main" val="509246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3_Title and Content">
    <p:bg>
      <p:bgPr>
        <a:solidFill>
          <a:schemeClr val="bg1"/>
        </a:solidFill>
        <a:effectLst/>
      </p:bgPr>
    </p:bg>
    <p:spTree>
      <p:nvGrpSpPr>
        <p:cNvPr id="1" name=""/>
        <p:cNvGrpSpPr/>
        <p:nvPr/>
      </p:nvGrpSpPr>
      <p:grpSpPr>
        <a:xfrm>
          <a:off x="0" y="0"/>
          <a:ext cx="0" cy="0"/>
          <a:chOff x="0" y="0"/>
          <a:chExt cx="0" cy="0"/>
        </a:xfrm>
      </p:grpSpPr>
      <p:sp>
        <p:nvSpPr>
          <p:cNvPr id="13" name="object 3"/>
          <p:cNvSpPr/>
          <p:nvPr userDrawn="1"/>
        </p:nvSpPr>
        <p:spPr>
          <a:xfrm>
            <a:off x="0" y="-1"/>
            <a:ext cx="10363200" cy="1752601"/>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005268"/>
          </a:solidFill>
        </p:spPr>
        <p:txBody>
          <a:bodyPr wrap="square" lIns="0" tIns="0" rIns="0" bIns="0" rtlCol="0"/>
          <a:lstStyle/>
          <a:p>
            <a:endParaRPr sz="1350" dirty="0">
              <a:latin typeface="Futura Lt BT" panose="020B0402020204020303" pitchFamily="34" charset="0"/>
            </a:endParaRPr>
          </a:p>
        </p:txBody>
      </p:sp>
      <p:sp>
        <p:nvSpPr>
          <p:cNvPr id="16" name="bk object 16"/>
          <p:cNvSpPr/>
          <p:nvPr/>
        </p:nvSpPr>
        <p:spPr>
          <a:xfrm>
            <a:off x="10363200" y="1352550"/>
            <a:ext cx="0" cy="5067300"/>
          </a:xfrm>
          <a:custGeom>
            <a:avLst/>
            <a:gdLst/>
            <a:ahLst/>
            <a:cxnLst/>
            <a:rect l="l" t="t" r="r" b="b"/>
            <a:pathLst>
              <a:path h="5067300">
                <a:moveTo>
                  <a:pt x="0" y="0"/>
                </a:moveTo>
                <a:lnTo>
                  <a:pt x="0" y="5067300"/>
                </a:lnTo>
              </a:path>
            </a:pathLst>
          </a:custGeom>
          <a:ln w="3175">
            <a:solidFill>
              <a:srgbClr val="A7BF39"/>
            </a:solidFill>
          </a:ln>
        </p:spPr>
        <p:txBody>
          <a:bodyPr wrap="square" lIns="0" tIns="0" rIns="0" bIns="0" rtlCol="0"/>
          <a:lstStyle/>
          <a:p>
            <a:endParaRPr sz="1350" dirty="0"/>
          </a:p>
        </p:txBody>
      </p:sp>
      <p:sp>
        <p:nvSpPr>
          <p:cNvPr id="12" name="Title 11"/>
          <p:cNvSpPr>
            <a:spLocks noGrp="1"/>
          </p:cNvSpPr>
          <p:nvPr>
            <p:ph type="title" hasCustomPrompt="1"/>
          </p:nvPr>
        </p:nvSpPr>
        <p:spPr>
          <a:xfrm>
            <a:off x="628073" y="781050"/>
            <a:ext cx="8936951" cy="1143000"/>
          </a:xfrm>
          <a:prstGeom prst="rect">
            <a:avLst/>
          </a:prstGeom>
        </p:spPr>
        <p:txBody>
          <a:bodyPr/>
          <a:lstStyle>
            <a:lvl1pPr>
              <a:defRPr sz="4400" b="1">
                <a:solidFill>
                  <a:schemeClr val="bg1"/>
                </a:solidFill>
                <a:latin typeface="Century Gothic" panose="020B0502020202020204" pitchFamily="34" charset="0"/>
              </a:defRPr>
            </a:lvl1pPr>
          </a:lstStyle>
          <a:p>
            <a:r>
              <a:rPr lang="en-US" dirty="0"/>
              <a:t>Headline goes here</a:t>
            </a:r>
            <a:br>
              <a:rPr lang="en-US" dirty="0"/>
            </a:br>
            <a:endParaRPr lang="en-US" dirty="0"/>
          </a:p>
        </p:txBody>
      </p:sp>
      <p:sp>
        <p:nvSpPr>
          <p:cNvPr id="23" name="Text Placeholder 22"/>
          <p:cNvSpPr>
            <a:spLocks noGrp="1"/>
          </p:cNvSpPr>
          <p:nvPr>
            <p:ph type="body" sz="quarter" idx="10"/>
          </p:nvPr>
        </p:nvSpPr>
        <p:spPr>
          <a:xfrm>
            <a:off x="706582" y="2209800"/>
            <a:ext cx="4632036" cy="4953000"/>
          </a:xfrm>
          <a:prstGeom prst="rect">
            <a:avLst/>
          </a:prstGeom>
        </p:spPr>
        <p:txBody>
          <a:bodyPr/>
          <a:lstStyle>
            <a:lvl1pPr marL="342900" indent="-342900">
              <a:lnSpc>
                <a:spcPts val="3800"/>
              </a:lnSpc>
              <a:buFont typeface="Arial" panose="020B0604020202020204" pitchFamily="34" charset="0"/>
              <a:buChar char="•"/>
              <a:defRPr sz="2800" b="0">
                <a:solidFill>
                  <a:srgbClr val="005268"/>
                </a:solidFill>
                <a:latin typeface="Century Gothic" panose="020B0502020202020204" pitchFamily="34" charset="0"/>
              </a:defRPr>
            </a:lvl1pPr>
            <a:lvl2pPr>
              <a:defRPr sz="1800">
                <a:solidFill>
                  <a:schemeClr val="tx1"/>
                </a:solidFill>
                <a:latin typeface="Century Gothic" panose="020B0502020202020204" pitchFamily="34" charset="0"/>
              </a:defRPr>
            </a:lvl2pPr>
            <a:lvl3pPr>
              <a:defRPr sz="1500">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 name="Picture 1">
            <a:extLst>
              <a:ext uri="{FF2B5EF4-FFF2-40B4-BE49-F238E27FC236}">
                <a16:creationId xmlns:a16="http://schemas.microsoft.com/office/drawing/2014/main" id="{297DB8E4-F5DD-4E5B-982B-7EF5EDF79E5C}"/>
              </a:ext>
            </a:extLst>
          </p:cNvPr>
          <p:cNvPicPr>
            <a:picLocks noChangeAspect="1"/>
          </p:cNvPicPr>
          <p:nvPr userDrawn="1"/>
        </p:nvPicPr>
        <p:blipFill>
          <a:blip r:embed="rId2"/>
          <a:stretch>
            <a:fillRect/>
          </a:stretch>
        </p:blipFill>
        <p:spPr>
          <a:xfrm>
            <a:off x="5562600" y="2209800"/>
            <a:ext cx="4800600" cy="4343400"/>
          </a:xfrm>
          <a:prstGeom prst="rect">
            <a:avLst/>
          </a:prstGeom>
        </p:spPr>
      </p:pic>
    </p:spTree>
    <p:extLst>
      <p:ext uri="{BB962C8B-B14F-4D97-AF65-F5344CB8AC3E}">
        <p14:creationId xmlns:p14="http://schemas.microsoft.com/office/powerpoint/2010/main" val="3630852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6_Title and Content">
    <p:bg>
      <p:bgPr>
        <a:solidFill>
          <a:schemeClr val="bg1"/>
        </a:solidFill>
        <a:effectLst/>
      </p:bgPr>
    </p:bg>
    <p:spTree>
      <p:nvGrpSpPr>
        <p:cNvPr id="1" name=""/>
        <p:cNvGrpSpPr/>
        <p:nvPr/>
      </p:nvGrpSpPr>
      <p:grpSpPr>
        <a:xfrm>
          <a:off x="0" y="0"/>
          <a:ext cx="0" cy="0"/>
          <a:chOff x="0" y="0"/>
          <a:chExt cx="0" cy="0"/>
        </a:xfrm>
      </p:grpSpPr>
      <p:sp>
        <p:nvSpPr>
          <p:cNvPr id="13" name="object 3"/>
          <p:cNvSpPr/>
          <p:nvPr userDrawn="1"/>
        </p:nvSpPr>
        <p:spPr>
          <a:xfrm>
            <a:off x="0" y="-1"/>
            <a:ext cx="10363200" cy="1752601"/>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005268"/>
          </a:solidFill>
        </p:spPr>
        <p:txBody>
          <a:bodyPr wrap="square" lIns="0" tIns="0" rIns="0" bIns="0" rtlCol="0"/>
          <a:lstStyle/>
          <a:p>
            <a:endParaRPr sz="1350" dirty="0">
              <a:latin typeface="Futura Lt BT" panose="020B0402020204020303" pitchFamily="34" charset="0"/>
            </a:endParaRPr>
          </a:p>
        </p:txBody>
      </p:sp>
      <p:sp>
        <p:nvSpPr>
          <p:cNvPr id="16" name="bk object 16"/>
          <p:cNvSpPr/>
          <p:nvPr/>
        </p:nvSpPr>
        <p:spPr>
          <a:xfrm>
            <a:off x="10363200" y="1352550"/>
            <a:ext cx="0" cy="5067300"/>
          </a:xfrm>
          <a:custGeom>
            <a:avLst/>
            <a:gdLst/>
            <a:ahLst/>
            <a:cxnLst/>
            <a:rect l="l" t="t" r="r" b="b"/>
            <a:pathLst>
              <a:path h="5067300">
                <a:moveTo>
                  <a:pt x="0" y="0"/>
                </a:moveTo>
                <a:lnTo>
                  <a:pt x="0" y="5067300"/>
                </a:lnTo>
              </a:path>
            </a:pathLst>
          </a:custGeom>
          <a:ln w="3175">
            <a:solidFill>
              <a:srgbClr val="A7BF39"/>
            </a:solidFill>
          </a:ln>
        </p:spPr>
        <p:txBody>
          <a:bodyPr wrap="square" lIns="0" tIns="0" rIns="0" bIns="0" rtlCol="0"/>
          <a:lstStyle/>
          <a:p>
            <a:endParaRPr sz="1350" dirty="0"/>
          </a:p>
        </p:txBody>
      </p:sp>
      <p:sp>
        <p:nvSpPr>
          <p:cNvPr id="12" name="Title 11"/>
          <p:cNvSpPr>
            <a:spLocks noGrp="1"/>
          </p:cNvSpPr>
          <p:nvPr>
            <p:ph type="title" hasCustomPrompt="1"/>
          </p:nvPr>
        </p:nvSpPr>
        <p:spPr>
          <a:xfrm>
            <a:off x="628073" y="781050"/>
            <a:ext cx="8936951" cy="1143000"/>
          </a:xfrm>
          <a:prstGeom prst="rect">
            <a:avLst/>
          </a:prstGeom>
        </p:spPr>
        <p:txBody>
          <a:bodyPr/>
          <a:lstStyle>
            <a:lvl1pPr>
              <a:defRPr sz="4400" b="1">
                <a:solidFill>
                  <a:schemeClr val="bg1"/>
                </a:solidFill>
                <a:latin typeface="Century Gothic" panose="020B0502020202020204" pitchFamily="34" charset="0"/>
              </a:defRPr>
            </a:lvl1pPr>
          </a:lstStyle>
          <a:p>
            <a:r>
              <a:rPr lang="en-US" dirty="0"/>
              <a:t>Headline goes here</a:t>
            </a:r>
            <a:br>
              <a:rPr lang="en-US" dirty="0"/>
            </a:br>
            <a:endParaRPr lang="en-US" dirty="0"/>
          </a:p>
        </p:txBody>
      </p:sp>
      <p:sp>
        <p:nvSpPr>
          <p:cNvPr id="23" name="Text Placeholder 22"/>
          <p:cNvSpPr>
            <a:spLocks noGrp="1"/>
          </p:cNvSpPr>
          <p:nvPr>
            <p:ph type="body" sz="quarter" idx="10"/>
          </p:nvPr>
        </p:nvSpPr>
        <p:spPr>
          <a:xfrm>
            <a:off x="706582" y="2209800"/>
            <a:ext cx="4632036" cy="4953000"/>
          </a:xfrm>
          <a:prstGeom prst="rect">
            <a:avLst/>
          </a:prstGeom>
        </p:spPr>
        <p:txBody>
          <a:bodyPr/>
          <a:lstStyle>
            <a:lvl1pPr marL="514350" indent="-514350">
              <a:lnSpc>
                <a:spcPts val="3800"/>
              </a:lnSpc>
              <a:buClr>
                <a:srgbClr val="E46C0A"/>
              </a:buClr>
              <a:buFont typeface="+mj-lt"/>
              <a:buAutoNum type="arabicPeriod"/>
              <a:defRPr sz="2800" b="1">
                <a:solidFill>
                  <a:srgbClr val="005268"/>
                </a:solidFill>
                <a:latin typeface="Century Gothic" panose="020B0502020202020204" pitchFamily="34" charset="0"/>
              </a:defRPr>
            </a:lvl1pPr>
            <a:lvl2pPr>
              <a:defRPr sz="1800">
                <a:solidFill>
                  <a:schemeClr val="tx1"/>
                </a:solidFill>
                <a:latin typeface="Century Gothic" panose="020B0502020202020204" pitchFamily="34" charset="0"/>
              </a:defRPr>
            </a:lvl2pPr>
            <a:lvl3pPr>
              <a:defRPr sz="1500">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 name="Picture 1">
            <a:extLst>
              <a:ext uri="{FF2B5EF4-FFF2-40B4-BE49-F238E27FC236}">
                <a16:creationId xmlns:a16="http://schemas.microsoft.com/office/drawing/2014/main" id="{297DB8E4-F5DD-4E5B-982B-7EF5EDF79E5C}"/>
              </a:ext>
            </a:extLst>
          </p:cNvPr>
          <p:cNvPicPr>
            <a:picLocks noChangeAspect="1"/>
          </p:cNvPicPr>
          <p:nvPr userDrawn="1"/>
        </p:nvPicPr>
        <p:blipFill>
          <a:blip r:embed="rId2"/>
          <a:stretch>
            <a:fillRect/>
          </a:stretch>
        </p:blipFill>
        <p:spPr>
          <a:xfrm>
            <a:off x="5562600" y="2209800"/>
            <a:ext cx="4800600" cy="4343400"/>
          </a:xfrm>
          <a:prstGeom prst="rect">
            <a:avLst/>
          </a:prstGeom>
        </p:spPr>
      </p:pic>
    </p:spTree>
    <p:extLst>
      <p:ext uri="{BB962C8B-B14F-4D97-AF65-F5344CB8AC3E}">
        <p14:creationId xmlns:p14="http://schemas.microsoft.com/office/powerpoint/2010/main" val="1920411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7_Title and Content">
    <p:bg>
      <p:bgPr>
        <a:solidFill>
          <a:schemeClr val="bg1"/>
        </a:solidFill>
        <a:effectLst/>
      </p:bgPr>
    </p:bg>
    <p:spTree>
      <p:nvGrpSpPr>
        <p:cNvPr id="1" name=""/>
        <p:cNvGrpSpPr/>
        <p:nvPr/>
      </p:nvGrpSpPr>
      <p:grpSpPr>
        <a:xfrm>
          <a:off x="0" y="0"/>
          <a:ext cx="0" cy="0"/>
          <a:chOff x="0" y="0"/>
          <a:chExt cx="0" cy="0"/>
        </a:xfrm>
      </p:grpSpPr>
      <p:sp>
        <p:nvSpPr>
          <p:cNvPr id="13" name="object 3"/>
          <p:cNvSpPr/>
          <p:nvPr userDrawn="1"/>
        </p:nvSpPr>
        <p:spPr>
          <a:xfrm>
            <a:off x="0" y="-1"/>
            <a:ext cx="10363200" cy="1752601"/>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005268"/>
          </a:solidFill>
        </p:spPr>
        <p:txBody>
          <a:bodyPr wrap="square" lIns="0" tIns="0" rIns="0" bIns="0" rtlCol="0"/>
          <a:lstStyle/>
          <a:p>
            <a:endParaRPr sz="1350" dirty="0">
              <a:latin typeface="Futura Lt BT" panose="020B0402020204020303" pitchFamily="34" charset="0"/>
            </a:endParaRPr>
          </a:p>
        </p:txBody>
      </p:sp>
      <p:sp>
        <p:nvSpPr>
          <p:cNvPr id="16" name="bk object 16"/>
          <p:cNvSpPr/>
          <p:nvPr/>
        </p:nvSpPr>
        <p:spPr>
          <a:xfrm>
            <a:off x="10363200" y="1352550"/>
            <a:ext cx="0" cy="5067300"/>
          </a:xfrm>
          <a:custGeom>
            <a:avLst/>
            <a:gdLst/>
            <a:ahLst/>
            <a:cxnLst/>
            <a:rect l="l" t="t" r="r" b="b"/>
            <a:pathLst>
              <a:path h="5067300">
                <a:moveTo>
                  <a:pt x="0" y="0"/>
                </a:moveTo>
                <a:lnTo>
                  <a:pt x="0" y="5067300"/>
                </a:lnTo>
              </a:path>
            </a:pathLst>
          </a:custGeom>
          <a:ln w="3175">
            <a:solidFill>
              <a:srgbClr val="A7BF39"/>
            </a:solidFill>
          </a:ln>
        </p:spPr>
        <p:txBody>
          <a:bodyPr wrap="square" lIns="0" tIns="0" rIns="0" bIns="0" rtlCol="0"/>
          <a:lstStyle/>
          <a:p>
            <a:endParaRPr sz="1350" dirty="0"/>
          </a:p>
        </p:txBody>
      </p:sp>
      <p:sp>
        <p:nvSpPr>
          <p:cNvPr id="12" name="Title 11"/>
          <p:cNvSpPr>
            <a:spLocks noGrp="1"/>
          </p:cNvSpPr>
          <p:nvPr>
            <p:ph type="title" hasCustomPrompt="1"/>
          </p:nvPr>
        </p:nvSpPr>
        <p:spPr>
          <a:xfrm>
            <a:off x="628073" y="781050"/>
            <a:ext cx="8936951" cy="1143000"/>
          </a:xfrm>
          <a:prstGeom prst="rect">
            <a:avLst/>
          </a:prstGeom>
        </p:spPr>
        <p:txBody>
          <a:bodyPr/>
          <a:lstStyle>
            <a:lvl1pPr>
              <a:defRPr sz="4400" b="1">
                <a:solidFill>
                  <a:schemeClr val="bg1"/>
                </a:solidFill>
                <a:latin typeface="Century Gothic" panose="020B0502020202020204" pitchFamily="34" charset="0"/>
              </a:defRPr>
            </a:lvl1pPr>
          </a:lstStyle>
          <a:p>
            <a:r>
              <a:rPr lang="en-US" dirty="0"/>
              <a:t>Headline goes here</a:t>
            </a:r>
            <a:br>
              <a:rPr lang="en-US" dirty="0"/>
            </a:br>
            <a:endParaRPr lang="en-US" dirty="0"/>
          </a:p>
        </p:txBody>
      </p:sp>
      <p:sp>
        <p:nvSpPr>
          <p:cNvPr id="23" name="Text Placeholder 22"/>
          <p:cNvSpPr>
            <a:spLocks noGrp="1"/>
          </p:cNvSpPr>
          <p:nvPr>
            <p:ph type="body" sz="quarter" idx="10"/>
          </p:nvPr>
        </p:nvSpPr>
        <p:spPr>
          <a:xfrm>
            <a:off x="706582" y="2209800"/>
            <a:ext cx="4632036" cy="4953000"/>
          </a:xfrm>
          <a:prstGeom prst="rect">
            <a:avLst/>
          </a:prstGeom>
        </p:spPr>
        <p:txBody>
          <a:bodyPr/>
          <a:lstStyle>
            <a:lvl1pPr marL="514350" indent="-514350">
              <a:lnSpc>
                <a:spcPts val="3800"/>
              </a:lnSpc>
              <a:buClr>
                <a:srgbClr val="E46C0A"/>
              </a:buClr>
              <a:buFont typeface="+mj-lt"/>
              <a:buAutoNum type="arabicPeriod"/>
              <a:defRPr sz="2800" b="0">
                <a:solidFill>
                  <a:srgbClr val="005268"/>
                </a:solidFill>
                <a:latin typeface="Century Gothic" panose="020B0502020202020204" pitchFamily="34" charset="0"/>
              </a:defRPr>
            </a:lvl1pPr>
            <a:lvl2pPr>
              <a:defRPr sz="1800">
                <a:solidFill>
                  <a:schemeClr val="tx1"/>
                </a:solidFill>
                <a:latin typeface="Century Gothic" panose="020B0502020202020204" pitchFamily="34" charset="0"/>
              </a:defRPr>
            </a:lvl2pPr>
            <a:lvl3pPr>
              <a:defRPr sz="1500">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 name="Picture 1">
            <a:extLst>
              <a:ext uri="{FF2B5EF4-FFF2-40B4-BE49-F238E27FC236}">
                <a16:creationId xmlns:a16="http://schemas.microsoft.com/office/drawing/2014/main" id="{297DB8E4-F5DD-4E5B-982B-7EF5EDF79E5C}"/>
              </a:ext>
            </a:extLst>
          </p:cNvPr>
          <p:cNvPicPr>
            <a:picLocks noChangeAspect="1"/>
          </p:cNvPicPr>
          <p:nvPr userDrawn="1"/>
        </p:nvPicPr>
        <p:blipFill>
          <a:blip r:embed="rId2"/>
          <a:stretch>
            <a:fillRect/>
          </a:stretch>
        </p:blipFill>
        <p:spPr>
          <a:xfrm>
            <a:off x="5562600" y="2209800"/>
            <a:ext cx="4800600" cy="4343400"/>
          </a:xfrm>
          <a:prstGeom prst="rect">
            <a:avLst/>
          </a:prstGeom>
        </p:spPr>
      </p:pic>
    </p:spTree>
    <p:extLst>
      <p:ext uri="{BB962C8B-B14F-4D97-AF65-F5344CB8AC3E}">
        <p14:creationId xmlns:p14="http://schemas.microsoft.com/office/powerpoint/2010/main" val="4208520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4_Title and Content">
    <p:bg>
      <p:bgPr>
        <a:solidFill>
          <a:schemeClr val="bg1"/>
        </a:solidFill>
        <a:effectLst/>
      </p:bgPr>
    </p:bg>
    <p:spTree>
      <p:nvGrpSpPr>
        <p:cNvPr id="1" name=""/>
        <p:cNvGrpSpPr/>
        <p:nvPr/>
      </p:nvGrpSpPr>
      <p:grpSpPr>
        <a:xfrm>
          <a:off x="0" y="0"/>
          <a:ext cx="0" cy="0"/>
          <a:chOff x="0" y="0"/>
          <a:chExt cx="0" cy="0"/>
        </a:xfrm>
      </p:grpSpPr>
      <p:sp>
        <p:nvSpPr>
          <p:cNvPr id="13" name="object 3"/>
          <p:cNvSpPr/>
          <p:nvPr userDrawn="1"/>
        </p:nvSpPr>
        <p:spPr>
          <a:xfrm>
            <a:off x="0" y="-1"/>
            <a:ext cx="10363200" cy="1752601"/>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005268"/>
          </a:solidFill>
        </p:spPr>
        <p:txBody>
          <a:bodyPr wrap="square" lIns="0" tIns="0" rIns="0" bIns="0" rtlCol="0"/>
          <a:lstStyle/>
          <a:p>
            <a:endParaRPr sz="1350" dirty="0">
              <a:latin typeface="Futura Lt BT" panose="020B0402020204020303" pitchFamily="34" charset="0"/>
            </a:endParaRPr>
          </a:p>
        </p:txBody>
      </p:sp>
      <p:sp>
        <p:nvSpPr>
          <p:cNvPr id="16" name="bk object 16"/>
          <p:cNvSpPr/>
          <p:nvPr/>
        </p:nvSpPr>
        <p:spPr>
          <a:xfrm>
            <a:off x="10363200" y="1352550"/>
            <a:ext cx="0" cy="5067300"/>
          </a:xfrm>
          <a:custGeom>
            <a:avLst/>
            <a:gdLst/>
            <a:ahLst/>
            <a:cxnLst/>
            <a:rect l="l" t="t" r="r" b="b"/>
            <a:pathLst>
              <a:path h="5067300">
                <a:moveTo>
                  <a:pt x="0" y="0"/>
                </a:moveTo>
                <a:lnTo>
                  <a:pt x="0" y="5067300"/>
                </a:lnTo>
              </a:path>
            </a:pathLst>
          </a:custGeom>
          <a:ln w="3175">
            <a:solidFill>
              <a:srgbClr val="A7BF39"/>
            </a:solidFill>
          </a:ln>
        </p:spPr>
        <p:txBody>
          <a:bodyPr wrap="square" lIns="0" tIns="0" rIns="0" bIns="0" rtlCol="0"/>
          <a:lstStyle/>
          <a:p>
            <a:endParaRPr sz="1350" dirty="0"/>
          </a:p>
        </p:txBody>
      </p:sp>
      <p:sp>
        <p:nvSpPr>
          <p:cNvPr id="12" name="Title 11"/>
          <p:cNvSpPr>
            <a:spLocks noGrp="1"/>
          </p:cNvSpPr>
          <p:nvPr>
            <p:ph type="title" hasCustomPrompt="1"/>
          </p:nvPr>
        </p:nvSpPr>
        <p:spPr>
          <a:xfrm>
            <a:off x="628073" y="781050"/>
            <a:ext cx="8936951" cy="1143000"/>
          </a:xfrm>
          <a:prstGeom prst="rect">
            <a:avLst/>
          </a:prstGeom>
        </p:spPr>
        <p:txBody>
          <a:bodyPr/>
          <a:lstStyle>
            <a:lvl1pPr>
              <a:defRPr sz="4400" b="1">
                <a:solidFill>
                  <a:schemeClr val="bg1"/>
                </a:solidFill>
                <a:latin typeface="Century Gothic" panose="020B0502020202020204" pitchFamily="34" charset="0"/>
              </a:defRPr>
            </a:lvl1pPr>
          </a:lstStyle>
          <a:p>
            <a:r>
              <a:rPr lang="en-US" dirty="0"/>
              <a:t>Headline goes here</a:t>
            </a:r>
            <a:br>
              <a:rPr lang="en-US" dirty="0"/>
            </a:br>
            <a:endParaRPr lang="en-US" dirty="0"/>
          </a:p>
        </p:txBody>
      </p:sp>
      <p:sp>
        <p:nvSpPr>
          <p:cNvPr id="23" name="Text Placeholder 22"/>
          <p:cNvSpPr>
            <a:spLocks noGrp="1"/>
          </p:cNvSpPr>
          <p:nvPr>
            <p:ph type="body" sz="quarter" idx="10"/>
          </p:nvPr>
        </p:nvSpPr>
        <p:spPr>
          <a:xfrm>
            <a:off x="706583" y="2170153"/>
            <a:ext cx="4246417" cy="4953000"/>
          </a:xfrm>
          <a:prstGeom prst="rect">
            <a:avLst/>
          </a:prstGeom>
        </p:spPr>
        <p:txBody>
          <a:bodyPr/>
          <a:lstStyle>
            <a:lvl1pPr marL="342900" indent="-342900">
              <a:lnSpc>
                <a:spcPts val="2850"/>
              </a:lnSpc>
              <a:buFont typeface="Arial" panose="020B0604020202020204" pitchFamily="34" charset="0"/>
              <a:buChar char="•"/>
              <a:defRPr sz="2100" b="0">
                <a:solidFill>
                  <a:srgbClr val="005268"/>
                </a:solidFill>
                <a:latin typeface="Century Gothic" panose="020B0502020202020204" pitchFamily="34" charset="0"/>
              </a:defRPr>
            </a:lvl1pPr>
            <a:lvl2pPr>
              <a:defRPr sz="1800">
                <a:solidFill>
                  <a:schemeClr val="tx1"/>
                </a:solidFill>
                <a:latin typeface="Century Gothic" panose="020B0502020202020204" pitchFamily="34" charset="0"/>
              </a:defRPr>
            </a:lvl2pPr>
            <a:lvl3pPr>
              <a:defRPr sz="1500">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22">
            <a:extLst>
              <a:ext uri="{FF2B5EF4-FFF2-40B4-BE49-F238E27FC236}">
                <a16:creationId xmlns:a16="http://schemas.microsoft.com/office/drawing/2014/main" id="{EDD815EE-D2CF-424C-8781-6F0C74C1191E}"/>
              </a:ext>
            </a:extLst>
          </p:cNvPr>
          <p:cNvSpPr>
            <a:spLocks noGrp="1"/>
          </p:cNvSpPr>
          <p:nvPr>
            <p:ph type="body" sz="quarter" idx="11"/>
          </p:nvPr>
        </p:nvSpPr>
        <p:spPr>
          <a:xfrm>
            <a:off x="5334000" y="2195565"/>
            <a:ext cx="4572000" cy="4490985"/>
          </a:xfrm>
          <a:prstGeom prst="rect">
            <a:avLst/>
          </a:prstGeom>
        </p:spPr>
        <p:txBody>
          <a:bodyPr/>
          <a:lstStyle>
            <a:lvl1pPr marL="342900" indent="-342900">
              <a:lnSpc>
                <a:spcPts val="2850"/>
              </a:lnSpc>
              <a:buFont typeface="Arial" panose="020B0604020202020204" pitchFamily="34" charset="0"/>
              <a:buChar char="•"/>
              <a:defRPr sz="2100" b="0">
                <a:solidFill>
                  <a:srgbClr val="005268"/>
                </a:solidFill>
                <a:latin typeface="Century Gothic" panose="020B0502020202020204" pitchFamily="34" charset="0"/>
              </a:defRPr>
            </a:lvl1pPr>
            <a:lvl2pPr>
              <a:defRPr sz="1800">
                <a:solidFill>
                  <a:schemeClr val="tx1"/>
                </a:solidFill>
                <a:latin typeface="Century Gothic" panose="020B0502020202020204" pitchFamily="34" charset="0"/>
              </a:defRPr>
            </a:lvl2pPr>
            <a:lvl3pPr>
              <a:defRPr sz="1500">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8539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2_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0363200" y="1352550"/>
            <a:ext cx="0" cy="5067300"/>
          </a:xfrm>
          <a:custGeom>
            <a:avLst/>
            <a:gdLst/>
            <a:ahLst/>
            <a:cxnLst/>
            <a:rect l="l" t="t" r="r" b="b"/>
            <a:pathLst>
              <a:path h="5067300">
                <a:moveTo>
                  <a:pt x="0" y="0"/>
                </a:moveTo>
                <a:lnTo>
                  <a:pt x="0" y="5067300"/>
                </a:lnTo>
              </a:path>
            </a:pathLst>
          </a:custGeom>
          <a:ln w="3175">
            <a:solidFill>
              <a:srgbClr val="A7BF39"/>
            </a:solidFill>
          </a:ln>
        </p:spPr>
        <p:txBody>
          <a:bodyPr wrap="square" lIns="0" tIns="0" rIns="0" bIns="0" rtlCol="0"/>
          <a:lstStyle/>
          <a:p>
            <a:endParaRPr sz="1350" dirty="0"/>
          </a:p>
        </p:txBody>
      </p:sp>
    </p:spTree>
    <p:extLst>
      <p:ext uri="{BB962C8B-B14F-4D97-AF65-F5344CB8AC3E}">
        <p14:creationId xmlns:p14="http://schemas.microsoft.com/office/powerpoint/2010/main" val="356670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13" name="object 3"/>
          <p:cNvSpPr/>
          <p:nvPr userDrawn="1"/>
        </p:nvSpPr>
        <p:spPr>
          <a:xfrm>
            <a:off x="0" y="-1"/>
            <a:ext cx="10363200" cy="1752601"/>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005268"/>
          </a:solidFill>
        </p:spPr>
        <p:txBody>
          <a:bodyPr wrap="square" lIns="0" tIns="0" rIns="0" bIns="0" rtlCol="0"/>
          <a:lstStyle/>
          <a:p>
            <a:endParaRPr sz="1350" dirty="0">
              <a:latin typeface="Futura Lt BT" panose="020B0402020204020303" pitchFamily="34" charset="0"/>
            </a:endParaRPr>
          </a:p>
        </p:txBody>
      </p:sp>
      <p:sp>
        <p:nvSpPr>
          <p:cNvPr id="16" name="bk object 16"/>
          <p:cNvSpPr/>
          <p:nvPr/>
        </p:nvSpPr>
        <p:spPr>
          <a:xfrm>
            <a:off x="10363200" y="1352550"/>
            <a:ext cx="0" cy="5067300"/>
          </a:xfrm>
          <a:custGeom>
            <a:avLst/>
            <a:gdLst/>
            <a:ahLst/>
            <a:cxnLst/>
            <a:rect l="l" t="t" r="r" b="b"/>
            <a:pathLst>
              <a:path h="5067300">
                <a:moveTo>
                  <a:pt x="0" y="0"/>
                </a:moveTo>
                <a:lnTo>
                  <a:pt x="0" y="5067300"/>
                </a:lnTo>
              </a:path>
            </a:pathLst>
          </a:custGeom>
          <a:ln w="3175">
            <a:solidFill>
              <a:srgbClr val="A7BF39"/>
            </a:solidFill>
          </a:ln>
        </p:spPr>
        <p:txBody>
          <a:bodyPr wrap="square" lIns="0" tIns="0" rIns="0" bIns="0" rtlCol="0"/>
          <a:lstStyle/>
          <a:p>
            <a:endParaRPr sz="1350" dirty="0"/>
          </a:p>
        </p:txBody>
      </p:sp>
      <p:sp>
        <p:nvSpPr>
          <p:cNvPr id="12" name="Title 11"/>
          <p:cNvSpPr>
            <a:spLocks noGrp="1"/>
          </p:cNvSpPr>
          <p:nvPr>
            <p:ph type="title" hasCustomPrompt="1"/>
          </p:nvPr>
        </p:nvSpPr>
        <p:spPr>
          <a:xfrm>
            <a:off x="628073" y="777317"/>
            <a:ext cx="8936951" cy="1143000"/>
          </a:xfrm>
          <a:prstGeom prst="rect">
            <a:avLst/>
          </a:prstGeom>
        </p:spPr>
        <p:txBody>
          <a:bodyPr/>
          <a:lstStyle>
            <a:lvl1pPr>
              <a:defRPr sz="4400" b="1">
                <a:solidFill>
                  <a:schemeClr val="bg1"/>
                </a:solidFill>
                <a:latin typeface="Century Gothic" panose="020B0502020202020204" pitchFamily="34" charset="0"/>
              </a:defRPr>
            </a:lvl1pPr>
          </a:lstStyle>
          <a:p>
            <a:r>
              <a:rPr lang="en-US" dirty="0"/>
              <a:t>Headline goes here</a:t>
            </a:r>
            <a:br>
              <a:rPr lang="en-US" dirty="0"/>
            </a:br>
            <a:endParaRPr lang="en-US" dirty="0"/>
          </a:p>
        </p:txBody>
      </p:sp>
      <p:sp>
        <p:nvSpPr>
          <p:cNvPr id="23" name="Text Placeholder 22"/>
          <p:cNvSpPr>
            <a:spLocks noGrp="1"/>
          </p:cNvSpPr>
          <p:nvPr>
            <p:ph type="body" sz="quarter" idx="10"/>
          </p:nvPr>
        </p:nvSpPr>
        <p:spPr>
          <a:xfrm>
            <a:off x="706582" y="2362200"/>
            <a:ext cx="8557491" cy="2590800"/>
          </a:xfrm>
          <a:prstGeom prst="rect">
            <a:avLst/>
          </a:prstGeom>
        </p:spPr>
        <p:txBody>
          <a:bodyPr/>
          <a:lstStyle>
            <a:lvl1pPr marL="342900" indent="-342900">
              <a:lnSpc>
                <a:spcPts val="3800"/>
              </a:lnSpc>
              <a:buFont typeface="Arial" panose="020B0604020202020204" pitchFamily="34" charset="0"/>
              <a:buChar char="•"/>
              <a:defRPr sz="2800" b="1">
                <a:solidFill>
                  <a:srgbClr val="005268"/>
                </a:solidFill>
                <a:latin typeface="Century Gothic" panose="020B0502020202020204" pitchFamily="34" charset="0"/>
              </a:defRPr>
            </a:lvl1pPr>
            <a:lvl2pPr>
              <a:defRPr sz="1800">
                <a:solidFill>
                  <a:schemeClr val="tx1"/>
                </a:solidFill>
                <a:latin typeface="Century Gothic" panose="020B0502020202020204" pitchFamily="34" charset="0"/>
              </a:defRPr>
            </a:lvl2pPr>
            <a:lvl3pPr>
              <a:defRPr sz="1500">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object 3"/>
          <p:cNvSpPr/>
          <p:nvPr userDrawn="1"/>
        </p:nvSpPr>
        <p:spPr>
          <a:xfrm>
            <a:off x="0" y="2"/>
            <a:ext cx="10363200" cy="1219201"/>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00637E"/>
          </a:solidFill>
        </p:spPr>
        <p:txBody>
          <a:bodyPr wrap="square" lIns="0" tIns="0" rIns="0" bIns="0" rtlCol="0"/>
          <a:lstStyle/>
          <a:p>
            <a:endParaRPr sz="1350" dirty="0">
              <a:latin typeface="Futura Lt BT" panose="020B0402020204020303" pitchFamily="34" charset="0"/>
            </a:endParaRPr>
          </a:p>
        </p:txBody>
      </p:sp>
      <p:sp>
        <p:nvSpPr>
          <p:cNvPr id="5" name="Rectangle 4">
            <a:extLst>
              <a:ext uri="{FF2B5EF4-FFF2-40B4-BE49-F238E27FC236}">
                <a16:creationId xmlns:a16="http://schemas.microsoft.com/office/drawing/2014/main" id="{BFC5547F-9904-4402-8382-21BB4AE80CD8}"/>
              </a:ext>
            </a:extLst>
          </p:cNvPr>
          <p:cNvSpPr/>
          <p:nvPr userDrawn="1"/>
        </p:nvSpPr>
        <p:spPr>
          <a:xfrm>
            <a:off x="4610815" y="3674605"/>
            <a:ext cx="877163" cy="340542"/>
          </a:xfrm>
          <a:prstGeom prst="rect">
            <a:avLst/>
          </a:prstGeom>
        </p:spPr>
        <p:txBody>
          <a:bodyPr wrap="none">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613" b="1" i="0" u="none" strike="noStrike" kern="1200" cap="none" spc="0" normalizeH="0" baseline="0" noProof="0" dirty="0">
                <a:ln>
                  <a:noFill/>
                </a:ln>
                <a:solidFill>
                  <a:schemeClr val="tx1"/>
                </a:solidFill>
                <a:effectLst/>
                <a:uLnTx/>
                <a:uFillTx/>
                <a:latin typeface="Tahoma"/>
                <a:ea typeface="+mn-ea"/>
                <a:cs typeface="Tahoma"/>
              </a:rPr>
              <a:t>	</a:t>
            </a:r>
            <a:endParaRPr kumimoji="0" lang="en-US" sz="1350" b="0" i="0" u="none" strike="noStrike" kern="0" cap="none" spc="0" normalizeH="0" baseline="0" noProof="0" dirty="0">
              <a:ln>
                <a:noFill/>
              </a:ln>
              <a:solidFill>
                <a:schemeClr val="tx1"/>
              </a:solidFill>
              <a:effectLst/>
              <a:uLnTx/>
              <a:uFillTx/>
            </a:endParaRPr>
          </a:p>
        </p:txBody>
      </p:sp>
    </p:spTree>
  </p:cSld>
  <p:clrMap bg1="lt1" tx1="dk1" bg2="lt2" tx2="dk2" accent1="accent1" accent2="accent2" accent3="accent3" accent4="accent4" accent5="accent5" accent6="accent6" hlink="hlink" folHlink="folHlink"/>
  <p:sldLayoutIdLst>
    <p:sldLayoutId id="2147483661" r:id="rId1"/>
    <p:sldLayoutId id="2147483678" r:id="rId2"/>
    <p:sldLayoutId id="2147483682" r:id="rId3"/>
    <p:sldLayoutId id="2147483680" r:id="rId4"/>
    <p:sldLayoutId id="2147483683" r:id="rId5"/>
    <p:sldLayoutId id="2147483684" r:id="rId6"/>
    <p:sldLayoutId id="2147483681" r:id="rId7"/>
    <p:sldLayoutId id="2147483679" r:id="rId8"/>
    <p:sldLayoutId id="2147483662" r:id="rId9"/>
    <p:sldLayoutId id="2147483665" r:id="rId10"/>
  </p:sldLayoutIdLst>
  <p:txStyles>
    <p:titleStyle>
      <a:lvl1pPr eaLnBrk="1" hangingPunct="1">
        <a:defRPr>
          <a:latin typeface="+mj-lt"/>
          <a:ea typeface="+mj-ea"/>
          <a:cs typeface="+mj-cs"/>
        </a:defRPr>
      </a:lvl1pPr>
    </p:titleStyle>
    <p:bodyStyle>
      <a:lvl1pPr marL="0" eaLnBrk="1" hangingPunct="1">
        <a:defRPr>
          <a:latin typeface="+mn-lt"/>
          <a:ea typeface="+mn-ea"/>
          <a:cs typeface="+mn-cs"/>
        </a:defRPr>
      </a:lvl1pPr>
      <a:lvl2pPr marL="342900" eaLnBrk="1" hangingPunct="1">
        <a:defRPr>
          <a:latin typeface="+mn-lt"/>
          <a:ea typeface="+mn-ea"/>
          <a:cs typeface="+mn-cs"/>
        </a:defRPr>
      </a:lvl2pPr>
      <a:lvl3pPr marL="685800" eaLnBrk="1" hangingPunct="1">
        <a:defRPr>
          <a:latin typeface="+mn-lt"/>
          <a:ea typeface="+mn-ea"/>
          <a:cs typeface="+mn-cs"/>
        </a:defRPr>
      </a:lvl3pPr>
      <a:lvl4pPr marL="1028700" eaLnBrk="1" hangingPunct="1">
        <a:defRPr>
          <a:latin typeface="+mn-lt"/>
          <a:ea typeface="+mn-ea"/>
          <a:cs typeface="+mn-cs"/>
        </a:defRPr>
      </a:lvl4pPr>
      <a:lvl5pPr marL="1371600" eaLnBrk="1" hangingPunct="1">
        <a:defRPr>
          <a:latin typeface="+mn-lt"/>
          <a:ea typeface="+mn-ea"/>
          <a:cs typeface="+mn-cs"/>
        </a:defRPr>
      </a:lvl5pPr>
      <a:lvl6pPr marL="1714500" eaLnBrk="1" hangingPunct="1">
        <a:defRPr>
          <a:latin typeface="+mn-lt"/>
          <a:ea typeface="+mn-ea"/>
          <a:cs typeface="+mn-cs"/>
        </a:defRPr>
      </a:lvl6pPr>
      <a:lvl7pPr marL="2057400" eaLnBrk="1" hangingPunct="1">
        <a:defRPr>
          <a:latin typeface="+mn-lt"/>
          <a:ea typeface="+mn-ea"/>
          <a:cs typeface="+mn-cs"/>
        </a:defRPr>
      </a:lvl7pPr>
      <a:lvl8pPr marL="2400300" eaLnBrk="1" hangingPunct="1">
        <a:defRPr>
          <a:latin typeface="+mn-lt"/>
          <a:ea typeface="+mn-ea"/>
          <a:cs typeface="+mn-cs"/>
        </a:defRPr>
      </a:lvl8pPr>
      <a:lvl9pPr marL="2743200" eaLnBrk="1" hangingPunct="1">
        <a:defRPr>
          <a:latin typeface="+mn-lt"/>
          <a:ea typeface="+mn-ea"/>
          <a:cs typeface="+mn-cs"/>
        </a:defRPr>
      </a:lvl9pPr>
    </p:bodyStyle>
    <p:otherStyle>
      <a:lvl1pPr marL="0" eaLnBrk="1" hangingPunct="1">
        <a:defRPr>
          <a:latin typeface="+mn-lt"/>
          <a:ea typeface="+mn-ea"/>
          <a:cs typeface="+mn-cs"/>
        </a:defRPr>
      </a:lvl1pPr>
      <a:lvl2pPr marL="342900" eaLnBrk="1" hangingPunct="1">
        <a:defRPr>
          <a:latin typeface="+mn-lt"/>
          <a:ea typeface="+mn-ea"/>
          <a:cs typeface="+mn-cs"/>
        </a:defRPr>
      </a:lvl2pPr>
      <a:lvl3pPr marL="685800" eaLnBrk="1" hangingPunct="1">
        <a:defRPr>
          <a:latin typeface="+mn-lt"/>
          <a:ea typeface="+mn-ea"/>
          <a:cs typeface="+mn-cs"/>
        </a:defRPr>
      </a:lvl3pPr>
      <a:lvl4pPr marL="1028700" eaLnBrk="1" hangingPunct="1">
        <a:defRPr>
          <a:latin typeface="+mn-lt"/>
          <a:ea typeface="+mn-ea"/>
          <a:cs typeface="+mn-cs"/>
        </a:defRPr>
      </a:lvl4pPr>
      <a:lvl5pPr marL="1371600" eaLnBrk="1" hangingPunct="1">
        <a:defRPr>
          <a:latin typeface="+mn-lt"/>
          <a:ea typeface="+mn-ea"/>
          <a:cs typeface="+mn-cs"/>
        </a:defRPr>
      </a:lvl5pPr>
      <a:lvl6pPr marL="1714500" eaLnBrk="1" hangingPunct="1">
        <a:defRPr>
          <a:latin typeface="+mn-lt"/>
          <a:ea typeface="+mn-ea"/>
          <a:cs typeface="+mn-cs"/>
        </a:defRPr>
      </a:lvl6pPr>
      <a:lvl7pPr marL="2057400" eaLnBrk="1" hangingPunct="1">
        <a:defRPr>
          <a:latin typeface="+mn-lt"/>
          <a:ea typeface="+mn-ea"/>
          <a:cs typeface="+mn-cs"/>
        </a:defRPr>
      </a:lvl7pPr>
      <a:lvl8pPr marL="2400300" eaLnBrk="1" hangingPunct="1">
        <a:defRPr>
          <a:latin typeface="+mn-lt"/>
          <a:ea typeface="+mn-ea"/>
          <a:cs typeface="+mn-cs"/>
        </a:defRPr>
      </a:lvl8pPr>
      <a:lvl9pPr marL="2743200" eaLnBrk="1" hangingPunct="1">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3C527B-6392-4670-93C7-E1B190F6672C}"/>
              </a:ext>
            </a:extLst>
          </p:cNvPr>
          <p:cNvSpPr>
            <a:spLocks noGrp="1"/>
          </p:cNvSpPr>
          <p:nvPr>
            <p:ph type="title"/>
          </p:nvPr>
        </p:nvSpPr>
        <p:spPr>
          <a:xfrm>
            <a:off x="713125" y="414340"/>
            <a:ext cx="8936951" cy="150177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145CB29-4989-4CB1-83AF-DB2B92AD9B64}"/>
              </a:ext>
            </a:extLst>
          </p:cNvPr>
          <p:cNvSpPr>
            <a:spLocks noGrp="1"/>
          </p:cNvSpPr>
          <p:nvPr>
            <p:ph type="body" idx="1"/>
          </p:nvPr>
        </p:nvSpPr>
        <p:spPr>
          <a:xfrm>
            <a:off x="713125" y="2068513"/>
            <a:ext cx="8936951" cy="49323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692E4B-8621-423C-91CE-30A3EB6B6318}"/>
              </a:ext>
            </a:extLst>
          </p:cNvPr>
          <p:cNvSpPr>
            <a:spLocks noGrp="1"/>
          </p:cNvSpPr>
          <p:nvPr>
            <p:ph type="dt" sz="half" idx="2"/>
          </p:nvPr>
        </p:nvSpPr>
        <p:spPr>
          <a:xfrm>
            <a:off x="713124" y="7204075"/>
            <a:ext cx="2330739" cy="414338"/>
          </a:xfrm>
          <a:prstGeom prst="rect">
            <a:avLst/>
          </a:prstGeom>
        </p:spPr>
        <p:txBody>
          <a:bodyPr vert="horz" lIns="91440" tIns="45720" rIns="91440" bIns="45720" rtlCol="0" anchor="ctr"/>
          <a:lstStyle>
            <a:lvl1pPr algn="l">
              <a:defRPr sz="900">
                <a:solidFill>
                  <a:schemeClr val="tx1">
                    <a:tint val="75000"/>
                  </a:schemeClr>
                </a:solidFill>
              </a:defRPr>
            </a:lvl1pPr>
          </a:lstStyle>
          <a:p>
            <a:fld id="{34C8A439-3785-4293-BEFA-16FFE8019ACA}" type="datetimeFigureOut">
              <a:rPr lang="en-US" smtClean="0"/>
              <a:t>9/23/2019</a:t>
            </a:fld>
            <a:endParaRPr lang="en-US" dirty="0"/>
          </a:p>
        </p:txBody>
      </p:sp>
      <p:sp>
        <p:nvSpPr>
          <p:cNvPr id="5" name="Footer Placeholder 4">
            <a:extLst>
              <a:ext uri="{FF2B5EF4-FFF2-40B4-BE49-F238E27FC236}">
                <a16:creationId xmlns:a16="http://schemas.microsoft.com/office/drawing/2014/main" id="{BF3050F1-17B8-4D64-8997-D0E57AAAC6D8}"/>
              </a:ext>
            </a:extLst>
          </p:cNvPr>
          <p:cNvSpPr>
            <a:spLocks noGrp="1"/>
          </p:cNvSpPr>
          <p:nvPr>
            <p:ph type="ftr" sz="quarter" idx="3"/>
          </p:nvPr>
        </p:nvSpPr>
        <p:spPr>
          <a:xfrm>
            <a:off x="3433138" y="7204075"/>
            <a:ext cx="3496926" cy="414338"/>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7F86036-9A83-42BA-93B6-754B90658211}"/>
              </a:ext>
            </a:extLst>
          </p:cNvPr>
          <p:cNvSpPr>
            <a:spLocks noGrp="1"/>
          </p:cNvSpPr>
          <p:nvPr>
            <p:ph type="sldNum" sz="quarter" idx="4"/>
          </p:nvPr>
        </p:nvSpPr>
        <p:spPr>
          <a:xfrm>
            <a:off x="7319338" y="7204075"/>
            <a:ext cx="2330738" cy="414338"/>
          </a:xfrm>
          <a:prstGeom prst="rect">
            <a:avLst/>
          </a:prstGeom>
        </p:spPr>
        <p:txBody>
          <a:bodyPr vert="horz" lIns="91440" tIns="45720" rIns="91440" bIns="45720" rtlCol="0" anchor="ctr"/>
          <a:lstStyle>
            <a:lvl1pPr algn="r">
              <a:defRPr sz="900">
                <a:solidFill>
                  <a:schemeClr val="tx1">
                    <a:tint val="75000"/>
                  </a:schemeClr>
                </a:solidFill>
              </a:defRPr>
            </a:lvl1pPr>
          </a:lstStyle>
          <a:p>
            <a:fld id="{E274AC5F-89E7-41E0-A405-85C198FCD60E}" type="slidenum">
              <a:rPr lang="en-US" smtClean="0"/>
              <a:t>‹#›</a:t>
            </a:fld>
            <a:endParaRPr lang="en-US" dirty="0"/>
          </a:p>
        </p:txBody>
      </p:sp>
    </p:spTree>
    <p:extLst>
      <p:ext uri="{BB962C8B-B14F-4D97-AF65-F5344CB8AC3E}">
        <p14:creationId xmlns:p14="http://schemas.microsoft.com/office/powerpoint/2010/main" val="136690975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9440377F-87DA-49BA-BF49-16C438B4041C}"/>
              </a:ext>
            </a:extLst>
          </p:cNvPr>
          <p:cNvSpPr txBox="1">
            <a:spLocks/>
          </p:cNvSpPr>
          <p:nvPr/>
        </p:nvSpPr>
        <p:spPr>
          <a:xfrm>
            <a:off x="990600" y="990600"/>
            <a:ext cx="8936951" cy="1447800"/>
          </a:xfrm>
          <a:prstGeom prst="rect">
            <a:avLst/>
          </a:prstGeom>
        </p:spPr>
        <p:txBody>
          <a:bodyPr/>
          <a:lstStyle>
            <a:lvl1pPr eaLnBrk="1" hangingPunct="1">
              <a:defRPr>
                <a:latin typeface="+mj-lt"/>
                <a:ea typeface="+mj-ea"/>
                <a:cs typeface="+mj-cs"/>
              </a:defRPr>
            </a:lvl1pPr>
          </a:lstStyle>
          <a:p>
            <a:r>
              <a:rPr lang="en-US" sz="4000" b="1" kern="0" dirty="0">
                <a:solidFill>
                  <a:schemeClr val="bg1"/>
                </a:solidFill>
                <a:latin typeface="Century Gothic" panose="020B0502020202020204" pitchFamily="34" charset="0"/>
              </a:rPr>
              <a:t>Interviewer Research Ethics </a:t>
            </a:r>
          </a:p>
          <a:p>
            <a:r>
              <a:rPr lang="en-US" sz="4000" kern="0" dirty="0">
                <a:solidFill>
                  <a:schemeClr val="bg1"/>
                </a:solidFill>
                <a:latin typeface="Century Gothic" panose="020B0502020202020204" pitchFamily="34" charset="0"/>
              </a:rPr>
              <a:t>Training</a:t>
            </a:r>
          </a:p>
        </p:txBody>
      </p:sp>
    </p:spTree>
    <p:extLst>
      <p:ext uri="{BB962C8B-B14F-4D97-AF65-F5344CB8AC3E}">
        <p14:creationId xmlns:p14="http://schemas.microsoft.com/office/powerpoint/2010/main" val="2687454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02178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28A8B-66F4-4BA5-8077-8F5A25781B48}"/>
              </a:ext>
            </a:extLst>
          </p:cNvPr>
          <p:cNvSpPr>
            <a:spLocks noGrp="1"/>
          </p:cNvSpPr>
          <p:nvPr>
            <p:ph type="title"/>
          </p:nvPr>
        </p:nvSpPr>
        <p:spPr>
          <a:xfrm>
            <a:off x="655706" y="914400"/>
            <a:ext cx="8936951" cy="1143000"/>
          </a:xfrm>
        </p:spPr>
        <p:txBody>
          <a:bodyPr/>
          <a:lstStyle/>
          <a:p>
            <a:r>
              <a:rPr lang="en-US" altLang="zh-CN" sz="3800" dirty="0"/>
              <a:t>What are research ethics?</a:t>
            </a:r>
            <a:endParaRPr lang="en-US" sz="3800" dirty="0"/>
          </a:p>
        </p:txBody>
      </p:sp>
      <p:sp>
        <p:nvSpPr>
          <p:cNvPr id="3" name="Text Placeholder 2">
            <a:extLst>
              <a:ext uri="{FF2B5EF4-FFF2-40B4-BE49-F238E27FC236}">
                <a16:creationId xmlns:a16="http://schemas.microsoft.com/office/drawing/2014/main" id="{1E2045DE-46B4-41EA-87F4-228AD0E38374}"/>
              </a:ext>
            </a:extLst>
          </p:cNvPr>
          <p:cNvSpPr>
            <a:spLocks noGrp="1"/>
          </p:cNvSpPr>
          <p:nvPr>
            <p:ph type="body" sz="quarter" idx="10"/>
          </p:nvPr>
        </p:nvSpPr>
        <p:spPr/>
        <p:txBody>
          <a:bodyPr/>
          <a:lstStyle/>
          <a:p>
            <a:pPr>
              <a:buClr>
                <a:schemeClr val="accent6">
                  <a:lumMod val="75000"/>
                </a:schemeClr>
              </a:buClr>
              <a:defRPr/>
            </a:pPr>
            <a:r>
              <a:rPr lang="en-US" altLang="zh-CN" dirty="0"/>
              <a:t>Research is the systematic gathering of information to learn about a topic and identify patterns.</a:t>
            </a:r>
          </a:p>
          <a:p>
            <a:pPr>
              <a:buClr>
                <a:schemeClr val="accent6">
                  <a:lumMod val="75000"/>
                </a:schemeClr>
              </a:buClr>
              <a:defRPr/>
            </a:pPr>
            <a:r>
              <a:rPr lang="en-US" altLang="zh-CN" dirty="0"/>
              <a:t>Ethics are rules, guidelines, and norms that we follow.</a:t>
            </a:r>
          </a:p>
          <a:p>
            <a:pPr marL="0" indent="0">
              <a:buNone/>
            </a:pPr>
            <a:endParaRPr lang="en-US" dirty="0"/>
          </a:p>
        </p:txBody>
      </p:sp>
      <p:pic>
        <p:nvPicPr>
          <p:cNvPr id="5" name="Picture 4" descr="A picture containing clipart&#10;&#10;Description automatically generated">
            <a:extLst>
              <a:ext uri="{FF2B5EF4-FFF2-40B4-BE49-F238E27FC236}">
                <a16:creationId xmlns:a16="http://schemas.microsoft.com/office/drawing/2014/main" id="{A817E1BD-B404-44C3-9BF7-244E29EEFA6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72274" y="5257800"/>
            <a:ext cx="2218652" cy="2218652"/>
          </a:xfrm>
          <a:prstGeom prst="rect">
            <a:avLst/>
          </a:prstGeom>
        </p:spPr>
      </p:pic>
    </p:spTree>
    <p:extLst>
      <p:ext uri="{BB962C8B-B14F-4D97-AF65-F5344CB8AC3E}">
        <p14:creationId xmlns:p14="http://schemas.microsoft.com/office/powerpoint/2010/main" val="3297875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4B1C2-FEC4-4376-9314-DE3D069971FA}"/>
              </a:ext>
            </a:extLst>
          </p:cNvPr>
          <p:cNvSpPr>
            <a:spLocks noGrp="1"/>
          </p:cNvSpPr>
          <p:nvPr>
            <p:ph type="title"/>
          </p:nvPr>
        </p:nvSpPr>
        <p:spPr>
          <a:xfrm>
            <a:off x="653143" y="838200"/>
            <a:ext cx="9503878" cy="1143000"/>
          </a:xfrm>
        </p:spPr>
        <p:txBody>
          <a:bodyPr/>
          <a:lstStyle/>
          <a:p>
            <a:r>
              <a:rPr lang="en-US" sz="3800" dirty="0"/>
              <a:t>Why are ethics important in research?</a:t>
            </a:r>
          </a:p>
        </p:txBody>
      </p:sp>
      <p:sp>
        <p:nvSpPr>
          <p:cNvPr id="3" name="Text Placeholder 2">
            <a:extLst>
              <a:ext uri="{FF2B5EF4-FFF2-40B4-BE49-F238E27FC236}">
                <a16:creationId xmlns:a16="http://schemas.microsoft.com/office/drawing/2014/main" id="{B8C4E235-AFBE-47A5-AFEA-46A994E61724}"/>
              </a:ext>
            </a:extLst>
          </p:cNvPr>
          <p:cNvSpPr>
            <a:spLocks noGrp="1"/>
          </p:cNvSpPr>
          <p:nvPr>
            <p:ph type="body" sz="quarter" idx="10"/>
          </p:nvPr>
        </p:nvSpPr>
        <p:spPr>
          <a:xfrm>
            <a:off x="685800" y="2057400"/>
            <a:ext cx="8557491" cy="2590800"/>
          </a:xfrm>
        </p:spPr>
        <p:txBody>
          <a:bodyPr/>
          <a:lstStyle/>
          <a:p>
            <a:pPr>
              <a:buClr>
                <a:schemeClr val="accent6">
                  <a:lumMod val="75000"/>
                </a:schemeClr>
              </a:buClr>
              <a:defRPr/>
            </a:pPr>
            <a:r>
              <a:rPr lang="en-US" altLang="zh-CN" dirty="0">
                <a:ea typeface="MS PGothic" pitchFamily="34" charset="-128"/>
                <a:cs typeface="Times New Roman" pitchFamily="18" charset="0"/>
              </a:rPr>
              <a:t>We should protect the rights of people who participate in research.</a:t>
            </a:r>
          </a:p>
          <a:p>
            <a:pPr>
              <a:buClr>
                <a:schemeClr val="accent6">
                  <a:lumMod val="75000"/>
                </a:schemeClr>
              </a:buClr>
              <a:defRPr/>
            </a:pPr>
            <a:r>
              <a:rPr lang="en-US" altLang="zh-CN" dirty="0">
                <a:ea typeface="MS PGothic" pitchFamily="34" charset="-128"/>
                <a:cs typeface="Times New Roman" pitchFamily="18" charset="0"/>
              </a:rPr>
              <a:t>Unethical research can harm people and communities.</a:t>
            </a:r>
          </a:p>
          <a:p>
            <a:pPr>
              <a:buClr>
                <a:schemeClr val="accent6">
                  <a:lumMod val="75000"/>
                </a:schemeClr>
              </a:buClr>
              <a:defRPr/>
            </a:pPr>
            <a:r>
              <a:rPr lang="en-US" altLang="zh-CN" dirty="0">
                <a:ea typeface="MS PGothic" pitchFamily="34" charset="-128"/>
                <a:cs typeface="Times New Roman" pitchFamily="18" charset="0"/>
              </a:rPr>
              <a:t>Unethical research can lead to distrust of science and research, and ultimately hinders scientific progress.</a:t>
            </a:r>
          </a:p>
          <a:p>
            <a:endParaRPr lang="en-US" dirty="0"/>
          </a:p>
        </p:txBody>
      </p:sp>
      <p:pic>
        <p:nvPicPr>
          <p:cNvPr id="5" name="Picture 4">
            <a:extLst>
              <a:ext uri="{FF2B5EF4-FFF2-40B4-BE49-F238E27FC236}">
                <a16:creationId xmlns:a16="http://schemas.microsoft.com/office/drawing/2014/main" id="{58EE357D-6D70-4DCF-9AC7-CC7D29D6DA2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6666"/>
          <a:stretch/>
        </p:blipFill>
        <p:spPr>
          <a:xfrm>
            <a:off x="3962400" y="5410200"/>
            <a:ext cx="2286000" cy="2133600"/>
          </a:xfrm>
          <a:prstGeom prst="rect">
            <a:avLst/>
          </a:prstGeom>
        </p:spPr>
      </p:pic>
    </p:spTree>
    <p:extLst>
      <p:ext uri="{BB962C8B-B14F-4D97-AF65-F5344CB8AC3E}">
        <p14:creationId xmlns:p14="http://schemas.microsoft.com/office/powerpoint/2010/main" val="62682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D670D-3EA1-4FAF-9753-D0DFF3E37A63}"/>
              </a:ext>
            </a:extLst>
          </p:cNvPr>
          <p:cNvSpPr>
            <a:spLocks noGrp="1"/>
          </p:cNvSpPr>
          <p:nvPr>
            <p:ph type="title"/>
          </p:nvPr>
        </p:nvSpPr>
        <p:spPr>
          <a:xfrm>
            <a:off x="609600" y="838200"/>
            <a:ext cx="8936951" cy="1143000"/>
          </a:xfrm>
        </p:spPr>
        <p:txBody>
          <a:bodyPr/>
          <a:lstStyle/>
          <a:p>
            <a:r>
              <a:rPr lang="en-US" altLang="zh-CN" sz="3800" dirty="0">
                <a:cs typeface="Times New Roman" pitchFamily="18" charset="0"/>
              </a:rPr>
              <a:t>How do research ethics apply to me?</a:t>
            </a:r>
            <a:endParaRPr lang="en-US" sz="3800" dirty="0"/>
          </a:p>
        </p:txBody>
      </p:sp>
      <p:sp>
        <p:nvSpPr>
          <p:cNvPr id="3" name="Text Placeholder 2">
            <a:extLst>
              <a:ext uri="{FF2B5EF4-FFF2-40B4-BE49-F238E27FC236}">
                <a16:creationId xmlns:a16="http://schemas.microsoft.com/office/drawing/2014/main" id="{CA755109-ADFD-402D-99E2-86831EE15383}"/>
              </a:ext>
            </a:extLst>
          </p:cNvPr>
          <p:cNvSpPr>
            <a:spLocks noGrp="1"/>
          </p:cNvSpPr>
          <p:nvPr>
            <p:ph type="body" sz="quarter" idx="10"/>
          </p:nvPr>
        </p:nvSpPr>
        <p:spPr/>
        <p:txBody>
          <a:bodyPr/>
          <a:lstStyle/>
          <a:p>
            <a:pPr marL="0" indent="0">
              <a:lnSpc>
                <a:spcPct val="80000"/>
              </a:lnSpc>
              <a:spcBef>
                <a:spcPct val="50000"/>
              </a:spcBef>
              <a:buNone/>
              <a:defRPr/>
            </a:pPr>
            <a:r>
              <a:rPr lang="en-US" altLang="zh-CN" sz="2600" dirty="0">
                <a:ea typeface="MS PGothic" pitchFamily="34" charset="-128"/>
                <a:cs typeface="Times New Roman" pitchFamily="18" charset="0"/>
              </a:rPr>
              <a:t>Ethics apply to all aspects of research:</a:t>
            </a:r>
          </a:p>
          <a:p>
            <a:pPr marL="542925" lvl="1" indent="-342900">
              <a:lnSpc>
                <a:spcPct val="80000"/>
              </a:lnSpc>
              <a:spcBef>
                <a:spcPct val="50000"/>
              </a:spcBef>
              <a:buClr>
                <a:schemeClr val="accent6">
                  <a:lumMod val="75000"/>
                </a:schemeClr>
              </a:buClr>
              <a:buFont typeface="Arial" panose="020B0604020202020204" pitchFamily="34" charset="0"/>
              <a:buChar char="•"/>
              <a:defRPr/>
            </a:pPr>
            <a:r>
              <a:rPr lang="en-US" altLang="zh-CN" sz="2200" dirty="0">
                <a:ea typeface="MS PGothic" pitchFamily="34" charset="-128"/>
                <a:cs typeface="Times New Roman" pitchFamily="18" charset="0"/>
              </a:rPr>
              <a:t>How we interact with participants</a:t>
            </a:r>
          </a:p>
          <a:p>
            <a:pPr marL="542925" lvl="1" indent="-342900">
              <a:lnSpc>
                <a:spcPct val="80000"/>
              </a:lnSpc>
              <a:spcBef>
                <a:spcPct val="50000"/>
              </a:spcBef>
              <a:buClr>
                <a:schemeClr val="accent6">
                  <a:lumMod val="75000"/>
                </a:schemeClr>
              </a:buClr>
              <a:buFont typeface="Arial" panose="020B0604020202020204" pitchFamily="34" charset="0"/>
              <a:buChar char="•"/>
              <a:defRPr/>
            </a:pPr>
            <a:r>
              <a:rPr lang="en-US" altLang="zh-CN" sz="2200" dirty="0">
                <a:ea typeface="MS PGothic" pitchFamily="34" charset="-128"/>
                <a:cs typeface="Times New Roman" pitchFamily="18" charset="0"/>
              </a:rPr>
              <a:t>How we collect and store data</a:t>
            </a:r>
          </a:p>
          <a:p>
            <a:pPr marL="542925" lvl="1" indent="-342900">
              <a:lnSpc>
                <a:spcPct val="80000"/>
              </a:lnSpc>
              <a:spcBef>
                <a:spcPct val="50000"/>
              </a:spcBef>
              <a:buClr>
                <a:schemeClr val="accent6">
                  <a:lumMod val="75000"/>
                </a:schemeClr>
              </a:buClr>
              <a:buFont typeface="Arial" panose="020B0604020202020204" pitchFamily="34" charset="0"/>
              <a:buChar char="•"/>
              <a:defRPr/>
            </a:pPr>
            <a:r>
              <a:rPr lang="en-US" altLang="zh-CN" sz="2200" dirty="0">
                <a:ea typeface="MS PGothic" pitchFamily="34" charset="-128"/>
                <a:cs typeface="Times New Roman" pitchFamily="18" charset="0"/>
              </a:rPr>
              <a:t>How we report findings</a:t>
            </a:r>
          </a:p>
          <a:p>
            <a:endParaRPr lang="en-US" dirty="0"/>
          </a:p>
        </p:txBody>
      </p:sp>
      <p:pic>
        <p:nvPicPr>
          <p:cNvPr id="5" name="Picture 4">
            <a:extLst>
              <a:ext uri="{FF2B5EF4-FFF2-40B4-BE49-F238E27FC236}">
                <a16:creationId xmlns:a16="http://schemas.microsoft.com/office/drawing/2014/main" id="{25DFA835-907E-4CD7-A903-D1EA3A23077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38600" y="5105400"/>
            <a:ext cx="2286000" cy="2286000"/>
          </a:xfrm>
          <a:prstGeom prst="rect">
            <a:avLst/>
          </a:prstGeom>
        </p:spPr>
      </p:pic>
    </p:spTree>
    <p:extLst>
      <p:ext uri="{BB962C8B-B14F-4D97-AF65-F5344CB8AC3E}">
        <p14:creationId xmlns:p14="http://schemas.microsoft.com/office/powerpoint/2010/main" val="3539681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91C66-1D0F-47FA-A408-057E2F070FD5}"/>
              </a:ext>
            </a:extLst>
          </p:cNvPr>
          <p:cNvSpPr>
            <a:spLocks noGrp="1"/>
          </p:cNvSpPr>
          <p:nvPr>
            <p:ph type="title"/>
          </p:nvPr>
        </p:nvSpPr>
        <p:spPr/>
        <p:txBody>
          <a:bodyPr/>
          <a:lstStyle/>
          <a:p>
            <a:r>
              <a:rPr lang="en-US" dirty="0"/>
              <a:t>Three basic principles</a:t>
            </a:r>
          </a:p>
        </p:txBody>
      </p:sp>
      <p:sp>
        <p:nvSpPr>
          <p:cNvPr id="3" name="Text Placeholder 2">
            <a:extLst>
              <a:ext uri="{FF2B5EF4-FFF2-40B4-BE49-F238E27FC236}">
                <a16:creationId xmlns:a16="http://schemas.microsoft.com/office/drawing/2014/main" id="{FC9BD6BC-3124-4E33-AE32-BBC2870AE506}"/>
              </a:ext>
            </a:extLst>
          </p:cNvPr>
          <p:cNvSpPr>
            <a:spLocks noGrp="1"/>
          </p:cNvSpPr>
          <p:nvPr>
            <p:ph type="body" sz="quarter" idx="10"/>
          </p:nvPr>
        </p:nvSpPr>
        <p:spPr/>
        <p:txBody>
          <a:bodyPr/>
          <a:lstStyle/>
          <a:p>
            <a:pPr>
              <a:buClr>
                <a:schemeClr val="accent6">
                  <a:lumMod val="75000"/>
                </a:schemeClr>
              </a:buClr>
              <a:defRPr/>
            </a:pPr>
            <a:r>
              <a:rPr lang="en-US" altLang="en-US" dirty="0">
                <a:ea typeface="SimSun" pitchFamily="2" charset="-122"/>
              </a:rPr>
              <a:t>Respect for persons</a:t>
            </a:r>
          </a:p>
          <a:p>
            <a:pPr>
              <a:buClr>
                <a:schemeClr val="accent6">
                  <a:lumMod val="75000"/>
                </a:schemeClr>
              </a:buClr>
              <a:defRPr/>
            </a:pPr>
            <a:r>
              <a:rPr lang="en-US" altLang="en-US" dirty="0">
                <a:ea typeface="SimSun" pitchFamily="2" charset="-122"/>
              </a:rPr>
              <a:t>Beneficence (“do no harm”)</a:t>
            </a:r>
          </a:p>
          <a:p>
            <a:pPr>
              <a:buClr>
                <a:schemeClr val="accent6">
                  <a:lumMod val="75000"/>
                </a:schemeClr>
              </a:buClr>
              <a:defRPr/>
            </a:pPr>
            <a:r>
              <a:rPr lang="en-US" altLang="en-US" dirty="0">
                <a:ea typeface="SimSun" pitchFamily="2" charset="-122"/>
              </a:rPr>
              <a:t>Justice</a:t>
            </a:r>
          </a:p>
          <a:p>
            <a:endParaRPr lang="en-US" dirty="0"/>
          </a:p>
        </p:txBody>
      </p:sp>
      <p:pic>
        <p:nvPicPr>
          <p:cNvPr id="5" name="Picture 4">
            <a:extLst>
              <a:ext uri="{FF2B5EF4-FFF2-40B4-BE49-F238E27FC236}">
                <a16:creationId xmlns:a16="http://schemas.microsoft.com/office/drawing/2014/main" id="{2FCE6FB7-79BA-4AC6-B313-0F943221764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38600" y="4953000"/>
            <a:ext cx="2286000" cy="2286000"/>
          </a:xfrm>
          <a:prstGeom prst="rect">
            <a:avLst/>
          </a:prstGeom>
        </p:spPr>
      </p:pic>
    </p:spTree>
    <p:extLst>
      <p:ext uri="{BB962C8B-B14F-4D97-AF65-F5344CB8AC3E}">
        <p14:creationId xmlns:p14="http://schemas.microsoft.com/office/powerpoint/2010/main" val="263533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33C6D-5085-4FA5-90A4-14C69CDD033C}"/>
              </a:ext>
            </a:extLst>
          </p:cNvPr>
          <p:cNvSpPr>
            <a:spLocks noGrp="1"/>
          </p:cNvSpPr>
          <p:nvPr>
            <p:ph type="title"/>
          </p:nvPr>
        </p:nvSpPr>
        <p:spPr>
          <a:xfrm>
            <a:off x="655706" y="914400"/>
            <a:ext cx="8936951" cy="1143000"/>
          </a:xfrm>
        </p:spPr>
        <p:txBody>
          <a:bodyPr/>
          <a:lstStyle/>
          <a:p>
            <a:r>
              <a:rPr lang="en-US" sz="3800" dirty="0"/>
              <a:t>Respect for persons</a:t>
            </a:r>
          </a:p>
        </p:txBody>
      </p:sp>
      <p:sp>
        <p:nvSpPr>
          <p:cNvPr id="3" name="Text Placeholder 2">
            <a:extLst>
              <a:ext uri="{FF2B5EF4-FFF2-40B4-BE49-F238E27FC236}">
                <a16:creationId xmlns:a16="http://schemas.microsoft.com/office/drawing/2014/main" id="{C1D96D4E-6439-4137-AA0A-FE9A0965AEA7}"/>
              </a:ext>
            </a:extLst>
          </p:cNvPr>
          <p:cNvSpPr>
            <a:spLocks noGrp="1"/>
          </p:cNvSpPr>
          <p:nvPr>
            <p:ph type="body" sz="quarter" idx="10"/>
          </p:nvPr>
        </p:nvSpPr>
        <p:spPr/>
        <p:txBody>
          <a:bodyPr/>
          <a:lstStyle/>
          <a:p>
            <a:pPr>
              <a:lnSpc>
                <a:spcPts val="3360"/>
              </a:lnSpc>
              <a:buClr>
                <a:schemeClr val="accent6">
                  <a:lumMod val="75000"/>
                </a:schemeClr>
              </a:buClr>
              <a:defRPr/>
            </a:pPr>
            <a:r>
              <a:rPr lang="en-US" altLang="en-US" dirty="0">
                <a:ea typeface="SimSun" pitchFamily="2" charset="-122"/>
              </a:rPr>
              <a:t>Obtaining informed consent.</a:t>
            </a:r>
          </a:p>
          <a:p>
            <a:pPr marL="583121" lvl="1" indent="-290513">
              <a:lnSpc>
                <a:spcPts val="3360"/>
              </a:lnSpc>
              <a:buClr>
                <a:schemeClr val="accent6">
                  <a:lumMod val="75000"/>
                </a:schemeClr>
              </a:buClr>
              <a:buFont typeface="Courier New" panose="02070309020205020404" pitchFamily="49" charset="0"/>
              <a:buChar char="o"/>
              <a:defRPr/>
            </a:pPr>
            <a:r>
              <a:rPr lang="en-US" altLang="en-US" sz="2400" dirty="0">
                <a:ea typeface="SimSun" pitchFamily="2" charset="-122"/>
              </a:rPr>
              <a:t>Make sure that people know that the research is voluntary.</a:t>
            </a:r>
          </a:p>
          <a:p>
            <a:pPr marL="583121" lvl="1" indent="-290513">
              <a:lnSpc>
                <a:spcPts val="3360"/>
              </a:lnSpc>
              <a:buClr>
                <a:schemeClr val="accent6">
                  <a:lumMod val="75000"/>
                </a:schemeClr>
              </a:buClr>
              <a:buFont typeface="Courier New" panose="02070309020205020404" pitchFamily="49" charset="0"/>
              <a:buChar char="o"/>
              <a:defRPr/>
            </a:pPr>
            <a:r>
              <a:rPr lang="en-US" altLang="en-US" sz="2400" dirty="0">
                <a:ea typeface="SimSun" pitchFamily="2" charset="-122"/>
              </a:rPr>
              <a:t>Give people time to ask questions so that they can decide whether they want to participate.</a:t>
            </a:r>
          </a:p>
          <a:p>
            <a:pPr marL="583121" lvl="1" indent="-290513">
              <a:lnSpc>
                <a:spcPts val="3360"/>
              </a:lnSpc>
              <a:buClr>
                <a:schemeClr val="accent6">
                  <a:lumMod val="75000"/>
                </a:schemeClr>
              </a:buClr>
              <a:buFont typeface="Courier New" panose="02070309020205020404" pitchFamily="49" charset="0"/>
              <a:buChar char="o"/>
              <a:defRPr/>
            </a:pPr>
            <a:r>
              <a:rPr lang="en-US" altLang="en-US" sz="2400" dirty="0">
                <a:ea typeface="SimSun" pitchFamily="2" charset="-122"/>
              </a:rPr>
              <a:t>Do not unfairly influence people to participate.</a:t>
            </a:r>
          </a:p>
          <a:p>
            <a:pPr marL="583121" lvl="1" indent="-290513">
              <a:lnSpc>
                <a:spcPts val="3360"/>
              </a:lnSpc>
              <a:buClr>
                <a:schemeClr val="accent6">
                  <a:lumMod val="75000"/>
                </a:schemeClr>
              </a:buClr>
              <a:buFont typeface="Courier New" panose="02070309020205020404" pitchFamily="49" charset="0"/>
              <a:buChar char="o"/>
              <a:defRPr/>
            </a:pPr>
            <a:r>
              <a:rPr lang="en-US" altLang="en-US" sz="2400" dirty="0">
                <a:ea typeface="SimSun" pitchFamily="2" charset="-122"/>
              </a:rPr>
              <a:t>Even after someone decides to participate, make sure that he/she understands that he/she can decline to answer a question or stop at any time.</a:t>
            </a:r>
          </a:p>
          <a:p>
            <a:pPr>
              <a:lnSpc>
                <a:spcPts val="3360"/>
              </a:lnSpc>
              <a:buClr>
                <a:schemeClr val="accent6">
                  <a:lumMod val="75000"/>
                </a:schemeClr>
              </a:buClr>
              <a:defRPr/>
            </a:pPr>
            <a:r>
              <a:rPr lang="en-US" altLang="en-US" dirty="0">
                <a:ea typeface="SimSun" pitchFamily="2" charset="-122"/>
              </a:rPr>
              <a:t>Protecting vulnerable people and groups.</a:t>
            </a:r>
          </a:p>
          <a:p>
            <a:pPr marL="583121" lvl="1" indent="-290513">
              <a:lnSpc>
                <a:spcPts val="3360"/>
              </a:lnSpc>
              <a:buClr>
                <a:schemeClr val="accent6">
                  <a:lumMod val="75000"/>
                </a:schemeClr>
              </a:buClr>
              <a:buFont typeface="Courier New" panose="02070309020205020404" pitchFamily="49" charset="0"/>
              <a:buChar char="o"/>
              <a:defRPr/>
            </a:pPr>
            <a:r>
              <a:rPr lang="en-US" altLang="en-US" sz="2400" dirty="0">
                <a:ea typeface="SimSun" pitchFamily="2" charset="-122"/>
              </a:rPr>
              <a:t>Protecting privacy and confidentiality.</a:t>
            </a:r>
          </a:p>
          <a:p>
            <a:pPr marL="0" indent="0">
              <a:buNone/>
            </a:pPr>
            <a:endParaRPr lang="en-US" dirty="0"/>
          </a:p>
        </p:txBody>
      </p:sp>
    </p:spTree>
    <p:extLst>
      <p:ext uri="{BB962C8B-B14F-4D97-AF65-F5344CB8AC3E}">
        <p14:creationId xmlns:p14="http://schemas.microsoft.com/office/powerpoint/2010/main" val="3449392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9DCC1-408C-4F3A-8A48-A4B47E3303F5}"/>
              </a:ext>
            </a:extLst>
          </p:cNvPr>
          <p:cNvSpPr>
            <a:spLocks noGrp="1"/>
          </p:cNvSpPr>
          <p:nvPr>
            <p:ph type="title"/>
          </p:nvPr>
        </p:nvSpPr>
        <p:spPr>
          <a:xfrm>
            <a:off x="655706" y="381000"/>
            <a:ext cx="8936951" cy="1143000"/>
          </a:xfrm>
        </p:spPr>
        <p:txBody>
          <a:bodyPr/>
          <a:lstStyle/>
          <a:p>
            <a:r>
              <a:rPr lang="en-US" sz="3800" dirty="0"/>
              <a:t>Beneficence and non-maleficence (“do no harm”)</a:t>
            </a:r>
          </a:p>
        </p:txBody>
      </p:sp>
      <p:sp>
        <p:nvSpPr>
          <p:cNvPr id="3" name="Text Placeholder 2">
            <a:extLst>
              <a:ext uri="{FF2B5EF4-FFF2-40B4-BE49-F238E27FC236}">
                <a16:creationId xmlns:a16="http://schemas.microsoft.com/office/drawing/2014/main" id="{39D80AE4-16F0-4990-A6EE-2E26FAFC3BC3}"/>
              </a:ext>
            </a:extLst>
          </p:cNvPr>
          <p:cNvSpPr>
            <a:spLocks noGrp="1"/>
          </p:cNvSpPr>
          <p:nvPr>
            <p:ph type="body" sz="quarter" idx="10"/>
          </p:nvPr>
        </p:nvSpPr>
        <p:spPr>
          <a:xfrm>
            <a:off x="655706" y="2209800"/>
            <a:ext cx="8557491" cy="5562600"/>
          </a:xfrm>
        </p:spPr>
        <p:txBody>
          <a:bodyPr/>
          <a:lstStyle/>
          <a:p>
            <a:r>
              <a:rPr lang="en-US" dirty="0"/>
              <a:t>Balancing the potential benefits of the research with the risks of harm.</a:t>
            </a:r>
          </a:p>
          <a:p>
            <a:r>
              <a:rPr lang="en-US" dirty="0"/>
              <a:t>Examples of harm are physical harm (e.g., violence and discrimination owing to breach of privacy), psychological harm (e.g., emotional distress), and social harm (e.g., loss of a job).</a:t>
            </a:r>
          </a:p>
          <a:p>
            <a:r>
              <a:rPr lang="en-US" dirty="0"/>
              <a:t>Benefits may be to society rather than to individual participants.</a:t>
            </a:r>
          </a:p>
          <a:p>
            <a:r>
              <a:rPr lang="en-US" dirty="0"/>
              <a:t>The goal is to minimize the risk of harm to individuals and groups.</a:t>
            </a:r>
          </a:p>
          <a:p>
            <a:pPr marL="0" indent="0">
              <a:buNone/>
            </a:pPr>
            <a:endParaRPr lang="en-US" dirty="0"/>
          </a:p>
        </p:txBody>
      </p:sp>
    </p:spTree>
    <p:extLst>
      <p:ext uri="{BB962C8B-B14F-4D97-AF65-F5344CB8AC3E}">
        <p14:creationId xmlns:p14="http://schemas.microsoft.com/office/powerpoint/2010/main" val="998101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35FBF-203C-40F0-A5A9-7BB83EC2EB27}"/>
              </a:ext>
            </a:extLst>
          </p:cNvPr>
          <p:cNvSpPr>
            <a:spLocks noGrp="1"/>
          </p:cNvSpPr>
          <p:nvPr>
            <p:ph type="title"/>
          </p:nvPr>
        </p:nvSpPr>
        <p:spPr>
          <a:xfrm>
            <a:off x="655706" y="914400"/>
            <a:ext cx="8936951" cy="1143000"/>
          </a:xfrm>
        </p:spPr>
        <p:txBody>
          <a:bodyPr/>
          <a:lstStyle/>
          <a:p>
            <a:r>
              <a:rPr lang="en-US" sz="3800" dirty="0"/>
              <a:t>Justice</a:t>
            </a:r>
          </a:p>
        </p:txBody>
      </p:sp>
      <p:sp>
        <p:nvSpPr>
          <p:cNvPr id="3" name="Text Placeholder 2">
            <a:extLst>
              <a:ext uri="{FF2B5EF4-FFF2-40B4-BE49-F238E27FC236}">
                <a16:creationId xmlns:a16="http://schemas.microsoft.com/office/drawing/2014/main" id="{CA452400-7774-4851-899C-F5853E5475F3}"/>
              </a:ext>
            </a:extLst>
          </p:cNvPr>
          <p:cNvSpPr>
            <a:spLocks noGrp="1"/>
          </p:cNvSpPr>
          <p:nvPr>
            <p:ph type="body" sz="quarter" idx="10"/>
          </p:nvPr>
        </p:nvSpPr>
        <p:spPr>
          <a:xfrm>
            <a:off x="655706" y="2209800"/>
            <a:ext cx="8557491" cy="5105400"/>
          </a:xfrm>
        </p:spPr>
        <p:txBody>
          <a:bodyPr/>
          <a:lstStyle/>
          <a:p>
            <a:r>
              <a:rPr lang="en-US" dirty="0"/>
              <a:t>Choosing research participants and groups fairly</a:t>
            </a:r>
          </a:p>
          <a:p>
            <a:r>
              <a:rPr lang="en-US" dirty="0"/>
              <a:t>Making sure that everyone who could benefit from the research has the opportunity to participate</a:t>
            </a:r>
          </a:p>
          <a:p>
            <a:r>
              <a:rPr lang="en-US" dirty="0"/>
              <a:t>Working to bring beneficial results of research to people and groups who have contributed to the research</a:t>
            </a:r>
          </a:p>
          <a:p>
            <a:endParaRPr lang="en-US" dirty="0"/>
          </a:p>
        </p:txBody>
      </p:sp>
    </p:spTree>
    <p:extLst>
      <p:ext uri="{BB962C8B-B14F-4D97-AF65-F5344CB8AC3E}">
        <p14:creationId xmlns:p14="http://schemas.microsoft.com/office/powerpoint/2010/main" val="1230860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34381-8DD3-49C9-ADD0-317DC754A561}"/>
              </a:ext>
            </a:extLst>
          </p:cNvPr>
          <p:cNvSpPr>
            <a:spLocks noGrp="1"/>
          </p:cNvSpPr>
          <p:nvPr>
            <p:ph type="title"/>
          </p:nvPr>
        </p:nvSpPr>
        <p:spPr>
          <a:xfrm>
            <a:off x="620001" y="838200"/>
            <a:ext cx="8936951" cy="1143000"/>
          </a:xfrm>
        </p:spPr>
        <p:txBody>
          <a:bodyPr/>
          <a:lstStyle/>
          <a:p>
            <a:r>
              <a:rPr lang="en-US" sz="3800" dirty="0"/>
              <a:t>Regulatory requirements</a:t>
            </a:r>
          </a:p>
        </p:txBody>
      </p:sp>
      <p:sp>
        <p:nvSpPr>
          <p:cNvPr id="3" name="Text Placeholder 2">
            <a:extLst>
              <a:ext uri="{FF2B5EF4-FFF2-40B4-BE49-F238E27FC236}">
                <a16:creationId xmlns:a16="http://schemas.microsoft.com/office/drawing/2014/main" id="{91E32BFC-CFC2-4F2D-990B-6BF10019E3FC}"/>
              </a:ext>
            </a:extLst>
          </p:cNvPr>
          <p:cNvSpPr>
            <a:spLocks noGrp="1"/>
          </p:cNvSpPr>
          <p:nvPr>
            <p:ph type="body" sz="quarter" idx="10"/>
          </p:nvPr>
        </p:nvSpPr>
        <p:spPr/>
        <p:txBody>
          <a:bodyPr/>
          <a:lstStyle/>
          <a:p>
            <a:r>
              <a:rPr lang="en-US" dirty="0"/>
              <a:t>All research involving human subjects should have:</a:t>
            </a:r>
          </a:p>
          <a:p>
            <a:pPr marL="457200" indent="-457200">
              <a:buFont typeface="Wingdings" panose="05000000000000000000" pitchFamily="2" charset="2"/>
              <a:buChar char="ü"/>
            </a:pPr>
            <a:endParaRPr lang="en-US" dirty="0"/>
          </a:p>
          <a:p>
            <a:pPr marL="914400">
              <a:buFont typeface="Courier New" panose="02070309020205020404" pitchFamily="49" charset="0"/>
              <a:buChar char="o"/>
            </a:pPr>
            <a:r>
              <a:rPr lang="en-US" dirty="0"/>
              <a:t>Institutional Review Board approval</a:t>
            </a:r>
          </a:p>
          <a:p>
            <a:pPr marL="914400">
              <a:buFont typeface="Courier New" panose="02070309020205020404" pitchFamily="49" charset="0"/>
              <a:buChar char="o"/>
            </a:pPr>
            <a:r>
              <a:rPr lang="en-US" dirty="0"/>
              <a:t>Informed consent</a:t>
            </a:r>
          </a:p>
          <a:p>
            <a:endParaRPr lang="en-US" dirty="0"/>
          </a:p>
          <a:p>
            <a:r>
              <a:rPr lang="en-US" dirty="0"/>
              <a:t>All persons conducting research involving human subjects should complete human subjects protection training.</a:t>
            </a:r>
          </a:p>
          <a:p>
            <a:endParaRPr lang="en-US" dirty="0"/>
          </a:p>
        </p:txBody>
      </p:sp>
    </p:spTree>
    <p:extLst>
      <p:ext uri="{BB962C8B-B14F-4D97-AF65-F5344CB8AC3E}">
        <p14:creationId xmlns:p14="http://schemas.microsoft.com/office/powerpoint/2010/main" val="30511770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E185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LACE Powerpoint template Sept 25 2017_DT" id="{B2C70EE9-66DA-44AC-807F-B1F66D986066}" vid="{45467241-3CA5-4B39-9C3C-977EF5EDFD30}"/>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LACE Powerpoint template Sept 25 2017_DT" id="{B2C70EE9-66DA-44AC-807F-B1F66D986066}" vid="{006E25EE-B0A8-48E6-9489-B5597490576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E4A79819CA3F3428B644840049B5527" ma:contentTypeVersion="5" ma:contentTypeDescription="Create a new document." ma:contentTypeScope="" ma:versionID="b91ae86749413e39d6ab5cf72415f548">
  <xsd:schema xmlns:xsd="http://www.w3.org/2001/XMLSchema" xmlns:xs="http://www.w3.org/2001/XMLSchema" xmlns:p="http://schemas.microsoft.com/office/2006/metadata/properties" xmlns:ns1="http://schemas.microsoft.com/sharepoint/v3" xmlns:ns2="d8573787-17db-43b5-9af3-2a45e79ab039" xmlns:ns3="13922b43-4eea-40f2-b18b-c20327cdf16c" targetNamespace="http://schemas.microsoft.com/office/2006/metadata/properties" ma:root="true" ma:fieldsID="a3eb1c2798d4f2b319fc785c533a2476" ns1:_="" ns2:_="" ns3:_="">
    <xsd:import namespace="http://schemas.microsoft.com/sharepoint/v3"/>
    <xsd:import namespace="d8573787-17db-43b5-9af3-2a45e79ab039"/>
    <xsd:import namespace="13922b43-4eea-40f2-b18b-c20327cdf16c"/>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8573787-17db-43b5-9af3-2a45e79ab039"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3922b43-4eea-40f2-b18b-c20327cdf16c"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980A0DF-5B73-42A5-B4E1-4C171E70C45F}">
  <ds:schemaRefs>
    <ds:schemaRef ds:uri="http://schemas.microsoft.com/sharepoint/v3"/>
    <ds:schemaRef ds:uri="http://schemas.microsoft.com/office/2006/documentManagement/types"/>
    <ds:schemaRef ds:uri="http://www.w3.org/XML/1998/namespace"/>
    <ds:schemaRef ds:uri="http://schemas.microsoft.com/office/infopath/2007/PartnerControls"/>
    <ds:schemaRef ds:uri="http://purl.org/dc/elements/1.1/"/>
    <ds:schemaRef ds:uri="d8573787-17db-43b5-9af3-2a45e79ab039"/>
    <ds:schemaRef ds:uri="http://schemas.openxmlformats.org/package/2006/metadata/core-properties"/>
    <ds:schemaRef ds:uri="http://purl.org/dc/terms/"/>
    <ds:schemaRef ds:uri="http://schemas.microsoft.com/office/2006/metadata/properties"/>
    <ds:schemaRef ds:uri="13922b43-4eea-40f2-b18b-c20327cdf16c"/>
    <ds:schemaRef ds:uri="http://purl.org/dc/dcmitype/"/>
  </ds:schemaRefs>
</ds:datastoreItem>
</file>

<file path=customXml/itemProps2.xml><?xml version="1.0" encoding="utf-8"?>
<ds:datastoreItem xmlns:ds="http://schemas.openxmlformats.org/officeDocument/2006/customXml" ds:itemID="{06DFD2E8-4905-478C-AB85-7F74E96AE7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573787-17db-43b5-9af3-2a45e79ab039"/>
    <ds:schemaRef ds:uri="13922b43-4eea-40f2-b18b-c20327cdf1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736F9E8-C5AE-4D60-9D60-69F34EE02EF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PLACE Powerpoint template</Template>
  <TotalTime>157</TotalTime>
  <Words>597</Words>
  <Application>Microsoft Office PowerPoint</Application>
  <PresentationFormat>Custom</PresentationFormat>
  <Paragraphs>46</Paragraphs>
  <Slides>10</Slides>
  <Notes>10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10</vt:i4>
      </vt:variant>
    </vt:vector>
  </HeadingPairs>
  <TitlesOfParts>
    <vt:vector size="21" baseType="lpstr">
      <vt:lpstr>Arial</vt:lpstr>
      <vt:lpstr>Calibri</vt:lpstr>
      <vt:lpstr>Calibri Light</vt:lpstr>
      <vt:lpstr>Century Gothic</vt:lpstr>
      <vt:lpstr>Courier New</vt:lpstr>
      <vt:lpstr>Futura Lt BT</vt:lpstr>
      <vt:lpstr>Futura LT Pro Book</vt:lpstr>
      <vt:lpstr>Tahoma</vt:lpstr>
      <vt:lpstr>Wingdings</vt:lpstr>
      <vt:lpstr>Office Theme</vt:lpstr>
      <vt:lpstr>Custom Design</vt:lpstr>
      <vt:lpstr>PowerPoint Presentation</vt:lpstr>
      <vt:lpstr>What are research ethics?</vt:lpstr>
      <vt:lpstr>Why are ethics important in research?</vt:lpstr>
      <vt:lpstr>How do research ethics apply to me?</vt:lpstr>
      <vt:lpstr>Three basic principles</vt:lpstr>
      <vt:lpstr>Respect for persons</vt:lpstr>
      <vt:lpstr>Beneficence and non-maleficence (“do no harm”)</vt:lpstr>
      <vt:lpstr>Justice</vt:lpstr>
      <vt:lpstr>Regulatory requirements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Hileman, Sarah</dc:creator>
  <cp:lastModifiedBy>McGill, Deborah</cp:lastModifiedBy>
  <cp:revision>24</cp:revision>
  <dcterms:created xsi:type="dcterms:W3CDTF">2017-09-26T02:55:23Z</dcterms:created>
  <dcterms:modified xsi:type="dcterms:W3CDTF">2019-09-23T19:50:13Z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2015-03-02T00:00:00Z</vt:filetime>
  </property>
  <property fmtid="{D5CDD505-2E9C-101B-9397-08002B2CF9AE}" pid="3" name="LastSaved">
    <vt:filetime>2015-03-02T00:00:00Z</vt:filetime>
  </property>
  <property fmtid="{D5CDD505-2E9C-101B-9397-08002B2CF9AE}" pid="4" name="ContentTypeId">
    <vt:lpwstr>0x0101006E4A79819CA3F3428B644840049B5527</vt:lpwstr>
  </property>
</Properties>
</file>